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8.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9.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10.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1.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3.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74" r:id="rId6"/>
    <p:sldMasterId id="2147483696" r:id="rId7"/>
    <p:sldMasterId id="2147483763" r:id="rId8"/>
    <p:sldMasterId id="2147483881" r:id="rId9"/>
    <p:sldMasterId id="2147483796" r:id="rId10"/>
    <p:sldMasterId id="2147483898" r:id="rId11"/>
    <p:sldMasterId id="2147483759" r:id="rId12"/>
    <p:sldMasterId id="2147483810" r:id="rId13"/>
    <p:sldMasterId id="2147483906" r:id="rId14"/>
    <p:sldMasterId id="2147483734" r:id="rId15"/>
    <p:sldMasterId id="2147483910" r:id="rId16"/>
    <p:sldMasterId id="2147483803" r:id="rId17"/>
    <p:sldMasterId id="2147483933" r:id="rId18"/>
  </p:sldMasterIdLst>
  <p:handoutMasterIdLst>
    <p:handoutMasterId r:id="rId43"/>
  </p:handoutMasterIdLst>
  <p:sldIdLst>
    <p:sldId id="257" r:id="rId19"/>
    <p:sldId id="375" r:id="rId20"/>
    <p:sldId id="376" r:id="rId21"/>
    <p:sldId id="377" r:id="rId22"/>
    <p:sldId id="378" r:id="rId23"/>
    <p:sldId id="379" r:id="rId24"/>
    <p:sldId id="380" r:id="rId25"/>
    <p:sldId id="381" r:id="rId26"/>
    <p:sldId id="382" r:id="rId27"/>
    <p:sldId id="383" r:id="rId28"/>
    <p:sldId id="384" r:id="rId29"/>
    <p:sldId id="385" r:id="rId30"/>
    <p:sldId id="386" r:id="rId31"/>
    <p:sldId id="387" r:id="rId32"/>
    <p:sldId id="388" r:id="rId33"/>
    <p:sldId id="389" r:id="rId34"/>
    <p:sldId id="390" r:id="rId35"/>
    <p:sldId id="373" r:id="rId36"/>
    <p:sldId id="371" r:id="rId37"/>
    <p:sldId id="372" r:id="rId38"/>
    <p:sldId id="327" r:id="rId39"/>
    <p:sldId id="329" r:id="rId40"/>
    <p:sldId id="370" r:id="rId41"/>
    <p:sldId id="374" r:id="rId4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8B71"/>
    <a:srgbClr val="3A3A42"/>
    <a:srgbClr val="1E1B26"/>
    <a:srgbClr val="B7B3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73" autoAdjust="0"/>
  </p:normalViewPr>
  <p:slideViewPr>
    <p:cSldViewPr snapToGrid="0">
      <p:cViewPr varScale="1">
        <p:scale>
          <a:sx n="94" d="100"/>
          <a:sy n="94" d="100"/>
        </p:scale>
        <p:origin x="84" y="22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4" d="100"/>
          <a:sy n="124" d="100"/>
        </p:scale>
        <p:origin x="3984"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tableStyles" Target="tableStyle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6.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handoutMaster" Target="handoutMasters/handoutMaster1.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theme" Target="theme/theme1.xml"/><Relationship Id="rId20" Type="http://schemas.openxmlformats.org/officeDocument/2006/relationships/slide" Target="slides/slide2.xml"/><Relationship Id="rId41"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C91A435-2939-2A84-5011-1B8BAAFBE84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a:extLst>
              <a:ext uri="{FF2B5EF4-FFF2-40B4-BE49-F238E27FC236}">
                <a16:creationId xmlns:a16="http://schemas.microsoft.com/office/drawing/2014/main" id="{A0975138-3FDC-C566-556B-FA8BDB5494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FD53C3-9039-44B1-B845-3587626D31F7}" type="datetimeFigureOut">
              <a:rPr lang="nl-BE" smtClean="0"/>
              <a:t>20/03/2024</a:t>
            </a:fld>
            <a:endParaRPr lang="nl-BE"/>
          </a:p>
        </p:txBody>
      </p:sp>
      <p:sp>
        <p:nvSpPr>
          <p:cNvPr id="4" name="Footer Placeholder 3">
            <a:extLst>
              <a:ext uri="{FF2B5EF4-FFF2-40B4-BE49-F238E27FC236}">
                <a16:creationId xmlns:a16="http://schemas.microsoft.com/office/drawing/2014/main" id="{2E2854ED-60A3-A0C7-E802-1CD508DD9F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a:extLst>
              <a:ext uri="{FF2B5EF4-FFF2-40B4-BE49-F238E27FC236}">
                <a16:creationId xmlns:a16="http://schemas.microsoft.com/office/drawing/2014/main" id="{BD412377-9809-621A-F76F-CC5EA244BC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0B39E3-D079-4E85-964C-A28A00681080}" type="slidenum">
              <a:rPr lang="nl-BE" smtClean="0"/>
              <a:t>‹#›</a:t>
            </a:fld>
            <a:endParaRPr lang="nl-BE"/>
          </a:p>
        </p:txBody>
      </p:sp>
    </p:spTree>
    <p:extLst>
      <p:ext uri="{BB962C8B-B14F-4D97-AF65-F5344CB8AC3E}">
        <p14:creationId xmlns:p14="http://schemas.microsoft.com/office/powerpoint/2010/main" val="58556791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17:28:51.513"/>
    </inkml:context>
    <inkml:brush xml:id="br0">
      <inkml:brushProperty name="width" value="0.38806" units="cm"/>
      <inkml:brushProperty name="height" value="0.38806" units="cm"/>
      <inkml:brushProperty name="color" value="#00B050"/>
    </inkml:brush>
  </inkml:definitions>
  <inkml:trace contextRef="#ctx0" brushRef="#br0">0 800 24575,'6'-1'0,"0"1"0,0 0 0,-1 0 0,1 1 0,-1 0 0,1 0 0,0 0 0,-1 0 0,0 1 0,1 0 0,-1 0 0,0 1 0,0 0 0,0-1 0,0 2 0,-1-1 0,1 0 0,-1 1 0,0 0 0,5 5 0,80 101-2261,-5 3 0,91 161-1,-21-15-1770,-32-55 763,-44-68 5575,-54-84-4235,-18-38 3619,0 0 0,1-1 0,14 21 0,-21-33-1664,1-1-1,-1 1 1,0-1 0,1 0 0,-1 1-1,1-1 1,-1 1 0,0-1 0,1 0-1,-1 0 1,1 1 0,-1-1 0,1 0-1,-1 0 1,1 1 0,-1-1 0,1 0-1,-1 0 1,1 0 0,0 0 0,-1 0-1,1 0 1,-1 0 0,1 0 0,-1 0 0,1 0-1,-1 0 1,1 0 0,-1 0 0,1-1-1,-1 1 1,1 0 0,-1 0 0,1 0-1,-1-1 1,1 1 0,-1 0 0,1-1-1,-1 1 1,1 0 0,-1-1 0,0 1-1,1-1 1,-1 1 0,0-1 0,1 1-1,-1-1 1,0 1 0,1-1 0,17-33 3042,-14 24-1502,88-165-1053,159-229 0,62 6-513,26 20 0,-320 358 0,262-267-3392,-198 213 1696,146-101 0,-106 86 1462,-94 67-939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17:28:52.756"/>
    </inkml:context>
    <inkml:brush xml:id="br0">
      <inkml:brushProperty name="width" value="0.38806" units="cm"/>
      <inkml:brushProperty name="height" value="0.38806" units="cm"/>
      <inkml:brushProperty name="color" value="#00B050"/>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17:29:51.079"/>
    </inkml:context>
    <inkml:brush xml:id="br0">
      <inkml:brushProperty name="width" value="0.29104" units="cm"/>
      <inkml:brushProperty name="height" value="0.29104" units="cm"/>
      <inkml:brushProperty name="color" value="#E71224"/>
    </inkml:brush>
  </inkml:definitions>
  <inkml:trace contextRef="#ctx0" brushRef="#br0">0 0 24575,'3'1'0,"0"0"0,0 0 0,-1 0 0,1 0 0,-1 0 0,1 0 0,-1 1 0,0-1 0,1 1 0,-1 0 0,0 0 0,0-1 0,2 4 0,2 0 0,16 16 0,0 2 0,33 43 0,30 59 0,-79-115 0,95 169 0,-62-105 0,0 2-1808,-18-32-680,39 58 0,47 40 2417,-55-86 5796,-15-19-4604,-11-9-4701,39 55 1,-33-30 3963,-11-19 1970,25 33-1,-5-10-276,-14-12-2077,9 12 0,-27-45-1365,-3-2-5461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17:29:52.383"/>
    </inkml:context>
    <inkml:brush xml:id="br0">
      <inkml:brushProperty name="width" value="0.29104" units="cm"/>
      <inkml:brushProperty name="height" value="0.29104" units="cm"/>
      <inkml:brushProperty name="color" value="#E71224"/>
    </inkml:brush>
  </inkml:definitions>
  <inkml:trace contextRef="#ctx0" brushRef="#br0">1114 0 24575,'0'7'0,"0"-1"0,0 0 0,-1 1 0,0-1 0,0 0 0,0 0 0,-1 0 0,0 0 0,0 0 0,0 0 0,-7 10 0,-111 161-5268,64-100 3752,-100 128 2647,97-145 2682,3-3-1973,26-26-7753,-62 48 0,54-50 3221,12-9 4669,-27 26 0,11-3 4422,4-5-4160,-1-1-7097,-12 15 4858,2-2 0,13-15 2158,21-19 155,-31 23 0,27-25-2768,0 0 0,-28 30 0,41-37-6371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17:30:12.728"/>
    </inkml:context>
    <inkml:brush xml:id="br0">
      <inkml:brushProperty name="width" value="0.29104" units="cm"/>
      <inkml:brushProperty name="height" value="0.29104" units="cm"/>
      <inkml:brushProperty name="color" value="#E71224"/>
    </inkml:brush>
  </inkml:definitions>
  <inkml:trace contextRef="#ctx0" brushRef="#br0">0 0 24575,'3'1'0,"0"0"0,0 0 0,-1 0 0,1 0 0,-1 0 0,1 0 0,-1 1 0,0-1 0,1 1 0,-1 0 0,0 0 0,0-1 0,2 4 0,2 0 0,16 16 0,0 2 0,33 43 0,30 59 0,-79-115 0,95 169 0,-62-105 0,0 2-1808,-18-32-680,39 58 0,47 40 2417,-55-86 5796,-15-19-4604,-11-9-4701,39 55 1,-33-30 3963,-11-19 1970,25 33-1,-5-10-276,-14-12-2077,9 12 0,-27-45-1365,-3-2-5461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4T17:30:12.729"/>
    </inkml:context>
    <inkml:brush xml:id="br0">
      <inkml:brushProperty name="width" value="0.29104" units="cm"/>
      <inkml:brushProperty name="height" value="0.29104" units="cm"/>
      <inkml:brushProperty name="color" value="#E71224"/>
    </inkml:brush>
  </inkml:definitions>
  <inkml:trace contextRef="#ctx0" brushRef="#br0">1114 0 24575,'0'7'0,"0"-1"0,0 0 0,-1 1 0,0-1 0,0 0 0,0 0 0,-1 0 0,0 0 0,0 0 0,0 0 0,-7 10 0,-111 161-5268,64-100 3752,-100 128 2647,97-145 2682,3-3-1973,26-26-7753,-62 48 0,54-50 3221,12-9 4669,-27 26 0,11-3 4422,4-5-4160,-1-1-7097,-12 15 4858,2-2 0,13-15 2158,21-19 155,-31 23 0,27-25-2768,0 0 0,-28 30 0,41-37-6371</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1.xml"/><Relationship Id="rId4" Type="http://schemas.openxmlformats.org/officeDocument/2006/relationships/image" Target="../media/image22.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1.xml"/><Relationship Id="rId4" Type="http://schemas.openxmlformats.org/officeDocument/2006/relationships/image" Target="../media/image22.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1.xml"/><Relationship Id="rId4" Type="http://schemas.openxmlformats.org/officeDocument/2006/relationships/image" Target="../media/image22.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1.xml"/><Relationship Id="rId4" Type="http://schemas.openxmlformats.org/officeDocument/2006/relationships/image" Target="../media/image22.pn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3.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3.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3.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3.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sv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4.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14.jpeg"/><Relationship Id="rId4" Type="http://schemas.openxmlformats.org/officeDocument/2006/relationships/image" Target="../media/image3.svg"/><Relationship Id="rId9" Type="http://schemas.openxmlformats.org/officeDocument/2006/relationships/image" Target="../media/image18.sv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sv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sv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2.jpeg"/><Relationship Id="rId5" Type="http://schemas.openxmlformats.org/officeDocument/2006/relationships/image" Target="../media/image5.sv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3.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3.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3.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3.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3.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3.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3.sv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8.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3.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8.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3.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3.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3.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3.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0.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0.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0.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main - var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3EBEFC-50F9-AB24-C0F7-0157A7313D9E}"/>
              </a:ext>
            </a:extLst>
          </p:cNvPr>
          <p:cNvPicPr>
            <a:picLocks noChangeAspect="1"/>
          </p:cNvPicPr>
          <p:nvPr userDrawn="1"/>
        </p:nvPicPr>
        <p:blipFill>
          <a:blip r:embed="rId2"/>
          <a:stretch>
            <a:fillRect/>
          </a:stretch>
        </p:blipFill>
        <p:spPr>
          <a:xfrm>
            <a:off x="7667545" y="458041"/>
            <a:ext cx="4566300" cy="5944115"/>
          </a:xfrm>
          <a:prstGeom prst="rect">
            <a:avLst/>
          </a:prstGeom>
        </p:spPr>
      </p:pic>
      <p:grpSp>
        <p:nvGrpSpPr>
          <p:cNvPr id="25" name="Group 24">
            <a:extLst>
              <a:ext uri="{FF2B5EF4-FFF2-40B4-BE49-F238E27FC236}">
                <a16:creationId xmlns:a16="http://schemas.microsoft.com/office/drawing/2014/main" id="{2D181F03-E601-1147-BA17-FA82D1FA7156}"/>
              </a:ext>
            </a:extLst>
          </p:cNvPr>
          <p:cNvGrpSpPr/>
          <p:nvPr userDrawn="1"/>
        </p:nvGrpSpPr>
        <p:grpSpPr>
          <a:xfrm>
            <a:off x="3980069" y="-53009"/>
            <a:ext cx="7964345" cy="6944139"/>
            <a:chOff x="3980069" y="-53009"/>
            <a:chExt cx="7964345" cy="6944139"/>
          </a:xfrm>
        </p:grpSpPr>
        <p:sp>
          <p:nvSpPr>
            <p:cNvPr id="20" name="Freeform: Shape 19">
              <a:extLst>
                <a:ext uri="{FF2B5EF4-FFF2-40B4-BE49-F238E27FC236}">
                  <a16:creationId xmlns:a16="http://schemas.microsoft.com/office/drawing/2014/main" id="{BE5E69F7-0F7C-E024-F647-0675DABBA17C}"/>
                </a:ext>
              </a:extLst>
            </p:cNvPr>
            <p:cNvSpPr/>
            <p:nvPr userDrawn="1"/>
          </p:nvSpPr>
          <p:spPr>
            <a:xfrm>
              <a:off x="3980069" y="-53009"/>
              <a:ext cx="7964345" cy="6944139"/>
            </a:xfrm>
            <a:custGeom>
              <a:avLst/>
              <a:gdLst>
                <a:gd name="connsiteX0" fmla="*/ 5223461 w 7972858"/>
                <a:gd name="connsiteY0" fmla="*/ 0 h 6856038"/>
                <a:gd name="connsiteX1" fmla="*/ 7582064 w 7972858"/>
                <a:gd name="connsiteY1" fmla="*/ 4242345 h 6856038"/>
                <a:gd name="connsiteX2" fmla="*/ 7527121 w 7972858"/>
                <a:gd name="connsiteY2" fmla="*/ 6086843 h 6856038"/>
                <a:gd name="connsiteX3" fmla="*/ 3261229 w 7972858"/>
                <a:gd name="connsiteY3" fmla="*/ 5050785 h 6856038"/>
                <a:gd name="connsiteX4" fmla="*/ 0 w 7972858"/>
                <a:gd name="connsiteY4" fmla="*/ 6856038 h 685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58" h="6856038">
                  <a:moveTo>
                    <a:pt x="5223461" y="0"/>
                  </a:moveTo>
                  <a:cubicBezTo>
                    <a:pt x="6210791" y="1613935"/>
                    <a:pt x="7198121" y="3227871"/>
                    <a:pt x="7582064" y="4242345"/>
                  </a:cubicBezTo>
                  <a:cubicBezTo>
                    <a:pt x="7966007" y="5256819"/>
                    <a:pt x="8247260" y="5952103"/>
                    <a:pt x="7527121" y="6086843"/>
                  </a:cubicBezTo>
                  <a:cubicBezTo>
                    <a:pt x="6806982" y="6221583"/>
                    <a:pt x="4515749" y="4922586"/>
                    <a:pt x="3261229" y="5050785"/>
                  </a:cubicBezTo>
                  <a:cubicBezTo>
                    <a:pt x="2006709" y="5178984"/>
                    <a:pt x="481401" y="6654582"/>
                    <a:pt x="0" y="6856038"/>
                  </a:cubicBezTo>
                </a:path>
              </a:pathLst>
            </a:custGeom>
            <a:noFill/>
            <a:ln w="15875">
              <a:gradFill flip="none" rotWithShape="1">
                <a:gsLst>
                  <a:gs pos="0">
                    <a:schemeClr val="accent1"/>
                  </a:gs>
                  <a:gs pos="55000">
                    <a:schemeClr val="accent2"/>
                  </a:gs>
                  <a:gs pos="100000">
                    <a:schemeClr val="accent6"/>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Graphic 21">
              <a:extLst>
                <a:ext uri="{FF2B5EF4-FFF2-40B4-BE49-F238E27FC236}">
                  <a16:creationId xmlns:a16="http://schemas.microsoft.com/office/drawing/2014/main" id="{29D668B2-DDC4-4AD9-09A6-91B8B6D5C0E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54921" y="6162299"/>
              <a:ext cx="154402" cy="129698"/>
            </a:xfrm>
            <a:prstGeom prst="rect">
              <a:avLst/>
            </a:prstGeom>
          </p:spPr>
        </p:pic>
        <p:pic>
          <p:nvPicPr>
            <p:cNvPr id="23" name="Graphic 22">
              <a:extLst>
                <a:ext uri="{FF2B5EF4-FFF2-40B4-BE49-F238E27FC236}">
                  <a16:creationId xmlns:a16="http://schemas.microsoft.com/office/drawing/2014/main" id="{90C597B8-26F3-3719-9075-F04B8F4E510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00086" y="5984902"/>
              <a:ext cx="154402" cy="129698"/>
            </a:xfrm>
            <a:prstGeom prst="rect">
              <a:avLst/>
            </a:prstGeom>
          </p:spPr>
        </p:pic>
        <p:pic>
          <p:nvPicPr>
            <p:cNvPr id="24" name="Graphic 23">
              <a:extLst>
                <a:ext uri="{FF2B5EF4-FFF2-40B4-BE49-F238E27FC236}">
                  <a16:creationId xmlns:a16="http://schemas.microsoft.com/office/drawing/2014/main" id="{A518391F-BE33-5AE7-05BA-8D5957509DD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523077">
              <a:off x="9517478" y="543471"/>
              <a:ext cx="154402" cy="129698"/>
            </a:xfrm>
            <a:prstGeom prst="rect">
              <a:avLst/>
            </a:prstGeom>
          </p:spPr>
        </p:pic>
      </p:grpSp>
      <p:sp>
        <p:nvSpPr>
          <p:cNvPr id="2" name="Title 1">
            <a:extLst>
              <a:ext uri="{FF2B5EF4-FFF2-40B4-BE49-F238E27FC236}">
                <a16:creationId xmlns:a16="http://schemas.microsoft.com/office/drawing/2014/main" id="{5410DD41-724E-F979-B7F1-5FD9E474193E}"/>
              </a:ext>
            </a:extLst>
          </p:cNvPr>
          <p:cNvSpPr>
            <a:spLocks noGrp="1"/>
          </p:cNvSpPr>
          <p:nvPr>
            <p:ph type="ctrTitle"/>
          </p:nvPr>
        </p:nvSpPr>
        <p:spPr>
          <a:xfrm>
            <a:off x="396372" y="1007513"/>
            <a:ext cx="6150202" cy="2387600"/>
          </a:xfrm>
        </p:spPr>
        <p:txBody>
          <a:bodyPr anchor="b">
            <a:normAutofit/>
          </a:bodyPr>
          <a:lstStyle>
            <a:lvl1pPr algn="l">
              <a:defRPr sz="4400">
                <a:solidFill>
                  <a:srgbClr val="1E1B26"/>
                </a:solidFill>
              </a:defRPr>
            </a:lvl1pPr>
          </a:lstStyle>
          <a:p>
            <a:r>
              <a:rPr lang="nl-NL"/>
              <a:t>Klik om stijl te bewerken</a:t>
            </a:r>
            <a:endParaRPr lang="nl-BE" dirty="0"/>
          </a:p>
        </p:txBody>
      </p:sp>
      <p:sp>
        <p:nvSpPr>
          <p:cNvPr id="3" name="Subtitle 2">
            <a:extLst>
              <a:ext uri="{FF2B5EF4-FFF2-40B4-BE49-F238E27FC236}">
                <a16:creationId xmlns:a16="http://schemas.microsoft.com/office/drawing/2014/main" id="{33614F65-0923-3971-9568-C8DF93FF1668}"/>
              </a:ext>
            </a:extLst>
          </p:cNvPr>
          <p:cNvSpPr>
            <a:spLocks noGrp="1"/>
          </p:cNvSpPr>
          <p:nvPr>
            <p:ph type="subTitle" idx="1"/>
          </p:nvPr>
        </p:nvSpPr>
        <p:spPr>
          <a:xfrm>
            <a:off x="396372" y="3487188"/>
            <a:ext cx="6150202" cy="669579"/>
          </a:xfrm>
        </p:spPr>
        <p:txBody>
          <a:bodyPr>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dirty="0"/>
          </a:p>
        </p:txBody>
      </p:sp>
      <p:pic>
        <p:nvPicPr>
          <p:cNvPr id="27" name="Picture 26">
            <a:extLst>
              <a:ext uri="{FF2B5EF4-FFF2-40B4-BE49-F238E27FC236}">
                <a16:creationId xmlns:a16="http://schemas.microsoft.com/office/drawing/2014/main" id="{9BC6FECE-FC71-0EEB-85AF-00046AC30EFA}"/>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396372" y="6180323"/>
            <a:ext cx="1303130" cy="443664"/>
          </a:xfrm>
          <a:prstGeom prst="rect">
            <a:avLst/>
          </a:prstGeom>
        </p:spPr>
      </p:pic>
    </p:spTree>
    <p:extLst>
      <p:ext uri="{BB962C8B-B14F-4D97-AF65-F5344CB8AC3E}">
        <p14:creationId xmlns:p14="http://schemas.microsoft.com/office/powerpoint/2010/main" val="3362518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main - image to choose var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26DA9F-6BEC-D7FE-49F8-B118D10FC82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grpSp>
        <p:nvGrpSpPr>
          <p:cNvPr id="26" name="Group 25">
            <a:extLst>
              <a:ext uri="{FF2B5EF4-FFF2-40B4-BE49-F238E27FC236}">
                <a16:creationId xmlns:a16="http://schemas.microsoft.com/office/drawing/2014/main" id="{2D252C40-239D-00D2-C2EC-73B2E96A5A88}"/>
              </a:ext>
            </a:extLst>
          </p:cNvPr>
          <p:cNvGrpSpPr/>
          <p:nvPr userDrawn="1"/>
        </p:nvGrpSpPr>
        <p:grpSpPr>
          <a:xfrm>
            <a:off x="713111" y="-106017"/>
            <a:ext cx="8528072" cy="7425634"/>
            <a:chOff x="713111" y="-106017"/>
            <a:chExt cx="8528072" cy="7425634"/>
          </a:xfrm>
        </p:grpSpPr>
        <p:sp>
          <p:nvSpPr>
            <p:cNvPr id="13" name="Freeform: Shape 12">
              <a:extLst>
                <a:ext uri="{FF2B5EF4-FFF2-40B4-BE49-F238E27FC236}">
                  <a16:creationId xmlns:a16="http://schemas.microsoft.com/office/drawing/2014/main" id="{0CBE23D2-BB81-7D85-2BF3-9D32F8B7B3F7}"/>
                </a:ext>
              </a:extLst>
            </p:cNvPr>
            <p:cNvSpPr/>
            <p:nvPr userDrawn="1"/>
          </p:nvSpPr>
          <p:spPr>
            <a:xfrm>
              <a:off x="713111" y="-106017"/>
              <a:ext cx="1456165" cy="7001565"/>
            </a:xfrm>
            <a:custGeom>
              <a:avLst/>
              <a:gdLst>
                <a:gd name="connsiteX0" fmla="*/ 382402 w 1456165"/>
                <a:gd name="connsiteY0" fmla="*/ 0 h 7001565"/>
                <a:gd name="connsiteX1" fmla="*/ 1451411 w 1456165"/>
                <a:gd name="connsiteY1" fmla="*/ 3321878 h 7001565"/>
                <a:gd name="connsiteX2" fmla="*/ 6924 w 1456165"/>
                <a:gd name="connsiteY2" fmla="*/ 6409634 h 7001565"/>
                <a:gd name="connsiteX3" fmla="*/ 908072 w 1456165"/>
                <a:gd name="connsiteY3" fmla="*/ 7001565 h 7001565"/>
              </a:gdLst>
              <a:ahLst/>
              <a:cxnLst>
                <a:cxn ang="0">
                  <a:pos x="connsiteX0" y="connsiteY0"/>
                </a:cxn>
                <a:cxn ang="0">
                  <a:pos x="connsiteX1" y="connsiteY1"/>
                </a:cxn>
                <a:cxn ang="0">
                  <a:pos x="connsiteX2" y="connsiteY2"/>
                </a:cxn>
                <a:cxn ang="0">
                  <a:pos x="connsiteX3" y="connsiteY3"/>
                </a:cxn>
              </a:cxnLst>
              <a:rect l="l" t="t" r="r" b="b"/>
              <a:pathLst>
                <a:path w="1456165" h="7001565">
                  <a:moveTo>
                    <a:pt x="382402" y="0"/>
                  </a:moveTo>
                  <a:cubicBezTo>
                    <a:pt x="948196" y="1126803"/>
                    <a:pt x="1513991" y="2253606"/>
                    <a:pt x="1451411" y="3321878"/>
                  </a:cubicBezTo>
                  <a:cubicBezTo>
                    <a:pt x="1388831" y="4390150"/>
                    <a:pt x="97481" y="5796353"/>
                    <a:pt x="6924" y="6409634"/>
                  </a:cubicBezTo>
                  <a:cubicBezTo>
                    <a:pt x="-83633" y="7022915"/>
                    <a:pt x="740948" y="6899965"/>
                    <a:pt x="908072" y="7001565"/>
                  </a:cubicBezTo>
                </a:path>
              </a:pathLst>
            </a:custGeom>
            <a:noFill/>
            <a:ln w="15875">
              <a:gradFill flip="none" rotWithShape="1">
                <a:gsLst>
                  <a:gs pos="53400">
                    <a:schemeClr val="accent2"/>
                  </a:gs>
                  <a:gs pos="0">
                    <a:schemeClr val="accent1"/>
                  </a:gs>
                  <a:gs pos="100000">
                    <a:schemeClr val="accent3"/>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Freeform: Shape 14">
              <a:extLst>
                <a:ext uri="{FF2B5EF4-FFF2-40B4-BE49-F238E27FC236}">
                  <a16:creationId xmlns:a16="http://schemas.microsoft.com/office/drawing/2014/main" id="{BA6B5E17-4A30-BC10-E4A5-8168DED0FB70}"/>
                </a:ext>
              </a:extLst>
            </p:cNvPr>
            <p:cNvSpPr/>
            <p:nvPr userDrawn="1"/>
          </p:nvSpPr>
          <p:spPr>
            <a:xfrm>
              <a:off x="4620591" y="5022574"/>
              <a:ext cx="4620592" cy="2297043"/>
            </a:xfrm>
            <a:custGeom>
              <a:avLst/>
              <a:gdLst>
                <a:gd name="connsiteX0" fmla="*/ 0 w 4620592"/>
                <a:gd name="connsiteY0" fmla="*/ 0 h 2297043"/>
                <a:gd name="connsiteX1" fmla="*/ 2221948 w 4620592"/>
                <a:gd name="connsiteY1" fmla="*/ 450574 h 2297043"/>
                <a:gd name="connsiteX2" fmla="*/ 4620592 w 4620592"/>
                <a:gd name="connsiteY2" fmla="*/ 2297043 h 2297043"/>
              </a:gdLst>
              <a:ahLst/>
              <a:cxnLst>
                <a:cxn ang="0">
                  <a:pos x="connsiteX0" y="connsiteY0"/>
                </a:cxn>
                <a:cxn ang="0">
                  <a:pos x="connsiteX1" y="connsiteY1"/>
                </a:cxn>
                <a:cxn ang="0">
                  <a:pos x="connsiteX2" y="connsiteY2"/>
                </a:cxn>
              </a:cxnLst>
              <a:rect l="l" t="t" r="r" b="b"/>
              <a:pathLst>
                <a:path w="4620592" h="2297043">
                  <a:moveTo>
                    <a:pt x="0" y="0"/>
                  </a:moveTo>
                  <a:cubicBezTo>
                    <a:pt x="725924" y="33866"/>
                    <a:pt x="1451849" y="67733"/>
                    <a:pt x="2221948" y="450574"/>
                  </a:cubicBezTo>
                  <a:cubicBezTo>
                    <a:pt x="2992047" y="833415"/>
                    <a:pt x="4254685" y="1988562"/>
                    <a:pt x="4620592" y="2297043"/>
                  </a:cubicBezTo>
                </a:path>
              </a:pathLst>
            </a:custGeom>
            <a:noFill/>
            <a:ln w="15875">
              <a:gradFill flip="none" rotWithShape="1">
                <a:gsLst>
                  <a:gs pos="53400">
                    <a:schemeClr val="accent2"/>
                  </a:gs>
                  <a:gs pos="0">
                    <a:schemeClr val="accent1"/>
                  </a:gs>
                  <a:gs pos="100000">
                    <a:schemeClr val="accent3"/>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6" name="Graphic 15">
              <a:extLst>
                <a:ext uri="{FF2B5EF4-FFF2-40B4-BE49-F238E27FC236}">
                  <a16:creationId xmlns:a16="http://schemas.microsoft.com/office/drawing/2014/main" id="{5F038479-6835-999D-B965-84F772A12F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4865470">
              <a:off x="7068811" y="5577086"/>
              <a:ext cx="154402" cy="129698"/>
            </a:xfrm>
            <a:prstGeom prst="rect">
              <a:avLst/>
            </a:prstGeom>
          </p:spPr>
        </p:pic>
        <p:pic>
          <p:nvPicPr>
            <p:cNvPr id="18" name="Graphic 17">
              <a:extLst>
                <a:ext uri="{FF2B5EF4-FFF2-40B4-BE49-F238E27FC236}">
                  <a16:creationId xmlns:a16="http://schemas.microsoft.com/office/drawing/2014/main" id="{4534BC55-AAF7-A872-15BB-328160E51F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855463">
              <a:off x="1517584" y="854572"/>
              <a:ext cx="154402" cy="129698"/>
            </a:xfrm>
            <a:prstGeom prst="rect">
              <a:avLst/>
            </a:prstGeom>
          </p:spPr>
        </p:pic>
      </p:grpSp>
      <p:sp>
        <p:nvSpPr>
          <p:cNvPr id="2" name="Title 1">
            <a:extLst>
              <a:ext uri="{FF2B5EF4-FFF2-40B4-BE49-F238E27FC236}">
                <a16:creationId xmlns:a16="http://schemas.microsoft.com/office/drawing/2014/main" id="{5410DD41-724E-F979-B7F1-5FD9E474193E}"/>
              </a:ext>
            </a:extLst>
          </p:cNvPr>
          <p:cNvSpPr>
            <a:spLocks noGrp="1"/>
          </p:cNvSpPr>
          <p:nvPr>
            <p:ph type="ctrTitle"/>
          </p:nvPr>
        </p:nvSpPr>
        <p:spPr>
          <a:xfrm>
            <a:off x="5635412" y="1007513"/>
            <a:ext cx="6150202" cy="2387600"/>
          </a:xfrm>
        </p:spPr>
        <p:txBody>
          <a:bodyPr anchor="b">
            <a:normAutofit/>
          </a:bodyPr>
          <a:lstStyle>
            <a:lvl1pPr algn="r">
              <a:defRPr sz="4400">
                <a:solidFill>
                  <a:schemeClr val="bg1"/>
                </a:solidFill>
              </a:defRPr>
            </a:lvl1pPr>
          </a:lstStyle>
          <a:p>
            <a:r>
              <a:rPr lang="nl-NL"/>
              <a:t>Klik om stijl te bewerken</a:t>
            </a:r>
            <a:endParaRPr lang="nl-BE" dirty="0"/>
          </a:p>
        </p:txBody>
      </p:sp>
      <p:sp>
        <p:nvSpPr>
          <p:cNvPr id="3" name="Subtitle 2">
            <a:extLst>
              <a:ext uri="{FF2B5EF4-FFF2-40B4-BE49-F238E27FC236}">
                <a16:creationId xmlns:a16="http://schemas.microsoft.com/office/drawing/2014/main" id="{33614F65-0923-3971-9568-C8DF93FF1668}"/>
              </a:ext>
            </a:extLst>
          </p:cNvPr>
          <p:cNvSpPr>
            <a:spLocks noGrp="1"/>
          </p:cNvSpPr>
          <p:nvPr>
            <p:ph type="subTitle" idx="1"/>
          </p:nvPr>
        </p:nvSpPr>
        <p:spPr>
          <a:xfrm>
            <a:off x="5635412" y="3487188"/>
            <a:ext cx="6150202" cy="669579"/>
          </a:xfrm>
        </p:spPr>
        <p:txBody>
          <a:bodyPr>
            <a:normAutofit/>
          </a:bodyPr>
          <a:lstStyle>
            <a:lvl1pPr marL="0" indent="0" algn="r">
              <a:buNone/>
              <a:defRPr sz="1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dirty="0"/>
          </a:p>
        </p:txBody>
      </p:sp>
      <p:pic>
        <p:nvPicPr>
          <p:cNvPr id="27" name="Picture 26">
            <a:extLst>
              <a:ext uri="{FF2B5EF4-FFF2-40B4-BE49-F238E27FC236}">
                <a16:creationId xmlns:a16="http://schemas.microsoft.com/office/drawing/2014/main" id="{9BC6FECE-FC71-0EEB-85AF-00046AC30EFA}"/>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494548" y="6180323"/>
            <a:ext cx="1303130" cy="443664"/>
          </a:xfrm>
          <a:prstGeom prst="rect">
            <a:avLst/>
          </a:prstGeom>
        </p:spPr>
      </p:pic>
      <p:sp>
        <p:nvSpPr>
          <p:cNvPr id="11" name="Picture Placeholder 10">
            <a:extLst>
              <a:ext uri="{FF2B5EF4-FFF2-40B4-BE49-F238E27FC236}">
                <a16:creationId xmlns:a16="http://schemas.microsoft.com/office/drawing/2014/main" id="{5D5F6AE1-99DA-A801-A94C-A26AC2D53FAE}"/>
              </a:ext>
            </a:extLst>
          </p:cNvPr>
          <p:cNvSpPr>
            <a:spLocks noGrp="1"/>
          </p:cNvSpPr>
          <p:nvPr>
            <p:ph type="pic" sz="quarter" idx="10" hasCustomPrompt="1"/>
          </p:nvPr>
        </p:nvSpPr>
        <p:spPr>
          <a:xfrm>
            <a:off x="0" y="3092016"/>
            <a:ext cx="6126384" cy="3765984"/>
          </a:xfrm>
          <a:custGeom>
            <a:avLst/>
            <a:gdLst>
              <a:gd name="connsiteX0" fmla="*/ 1357551 w 6126384"/>
              <a:gd name="connsiteY0" fmla="*/ 767 h 3765984"/>
              <a:gd name="connsiteX1" fmla="*/ 4171093 w 6126384"/>
              <a:gd name="connsiteY1" fmla="*/ 1428645 h 3765984"/>
              <a:gd name="connsiteX2" fmla="*/ 5668428 w 6126384"/>
              <a:gd name="connsiteY2" fmla="*/ 3142328 h 3765984"/>
              <a:gd name="connsiteX3" fmla="*/ 6126384 w 6126384"/>
              <a:gd name="connsiteY3" fmla="*/ 3765984 h 3765984"/>
              <a:gd name="connsiteX4" fmla="*/ 1668587 w 6126384"/>
              <a:gd name="connsiteY4" fmla="*/ 3765984 h 3765984"/>
              <a:gd name="connsiteX5" fmla="*/ 1318451 w 6126384"/>
              <a:gd name="connsiteY5" fmla="*/ 3574818 h 3765984"/>
              <a:gd name="connsiteX6" fmla="*/ 0 w 6126384"/>
              <a:gd name="connsiteY6" fmla="*/ 2565168 h 3765984"/>
              <a:gd name="connsiteX7" fmla="*/ 0 w 6126384"/>
              <a:gd name="connsiteY7" fmla="*/ 712555 h 3765984"/>
              <a:gd name="connsiteX8" fmla="*/ 1357551 w 6126384"/>
              <a:gd name="connsiteY8" fmla="*/ 767 h 376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26384" h="3765984">
                <a:moveTo>
                  <a:pt x="1357551" y="767"/>
                </a:moveTo>
                <a:cubicBezTo>
                  <a:pt x="2136105" y="-20067"/>
                  <a:pt x="3126641" y="381996"/>
                  <a:pt x="4171093" y="1428645"/>
                </a:cubicBezTo>
                <a:cubicBezTo>
                  <a:pt x="4703088" y="1961712"/>
                  <a:pt x="5200686" y="2532069"/>
                  <a:pt x="5668428" y="3142328"/>
                </a:cubicBezTo>
                <a:lnTo>
                  <a:pt x="6126384" y="3765984"/>
                </a:lnTo>
                <a:lnTo>
                  <a:pt x="1668587" y="3765984"/>
                </a:lnTo>
                <a:lnTo>
                  <a:pt x="1318451" y="3574818"/>
                </a:lnTo>
                <a:cubicBezTo>
                  <a:pt x="809815" y="3303736"/>
                  <a:pt x="294799" y="3008366"/>
                  <a:pt x="0" y="2565168"/>
                </a:cubicBezTo>
                <a:lnTo>
                  <a:pt x="0" y="712555"/>
                </a:lnTo>
                <a:cubicBezTo>
                  <a:pt x="274701" y="289002"/>
                  <a:pt x="752008" y="16971"/>
                  <a:pt x="1357551" y="767"/>
                </a:cubicBezTo>
                <a:close/>
              </a:path>
            </a:pathLst>
          </a:custGeom>
        </p:spPr>
        <p:txBody>
          <a:bodyPr wrap="square" anchor="ctr">
            <a:noAutofit/>
          </a:bodyPr>
          <a:lstStyle>
            <a:lvl1pPr marL="0" indent="0" algn="ctr">
              <a:buNone/>
              <a:defRPr sz="1100">
                <a:solidFill>
                  <a:schemeClr val="bg1"/>
                </a:solidFill>
              </a:defRPr>
            </a:lvl1pPr>
          </a:lstStyle>
          <a:p>
            <a:r>
              <a:rPr lang="nl-BE" dirty="0"/>
              <a:t>Select an image </a:t>
            </a:r>
            <a:r>
              <a:rPr lang="nl-BE" dirty="0" err="1"/>
              <a:t>to</a:t>
            </a:r>
            <a:r>
              <a:rPr lang="nl-BE" dirty="0"/>
              <a:t> </a:t>
            </a:r>
            <a:br>
              <a:rPr lang="nl-BE" dirty="0"/>
            </a:br>
            <a:r>
              <a:rPr lang="nl-BE" dirty="0" err="1"/>
              <a:t>fill</a:t>
            </a:r>
            <a:r>
              <a:rPr lang="nl-BE" dirty="0"/>
              <a:t> this shape</a:t>
            </a:r>
          </a:p>
        </p:txBody>
      </p:sp>
      <p:pic>
        <p:nvPicPr>
          <p:cNvPr id="5" name="Graphic 4">
            <a:extLst>
              <a:ext uri="{FF2B5EF4-FFF2-40B4-BE49-F238E27FC236}">
                <a16:creationId xmlns:a16="http://schemas.microsoft.com/office/drawing/2014/main" id="{57117495-3272-318E-0EA2-2B7F0BD7CEC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855463">
            <a:off x="1677459" y="1214589"/>
            <a:ext cx="154402" cy="129698"/>
          </a:xfrm>
          <a:prstGeom prst="rect">
            <a:avLst/>
          </a:prstGeom>
        </p:spPr>
      </p:pic>
    </p:spTree>
    <p:extLst>
      <p:ext uri="{BB962C8B-B14F-4D97-AF65-F5344CB8AC3E}">
        <p14:creationId xmlns:p14="http://schemas.microsoft.com/office/powerpoint/2010/main" val="188832552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image - var6 + sibtitl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97EBCD2-2E64-E824-14C7-819BADC65D6D}"/>
              </a:ext>
            </a:extLst>
          </p:cNvPr>
          <p:cNvSpPr>
            <a:spLocks noGrp="1"/>
          </p:cNvSpPr>
          <p:nvPr>
            <p:ph type="pic" sz="quarter" idx="10"/>
          </p:nvPr>
        </p:nvSpPr>
        <p:spPr>
          <a:xfrm>
            <a:off x="8789331" y="1063809"/>
            <a:ext cx="3156934" cy="4579768"/>
          </a:xfrm>
          <a:custGeom>
            <a:avLst/>
            <a:gdLst>
              <a:gd name="connsiteX0" fmla="*/ 2539037 w 3156934"/>
              <a:gd name="connsiteY0" fmla="*/ 3 h 4579768"/>
              <a:gd name="connsiteX1" fmla="*/ 2667367 w 3156934"/>
              <a:gd name="connsiteY1" fmla="*/ 23710 h 4579768"/>
              <a:gd name="connsiteX2" fmla="*/ 2903297 w 3156934"/>
              <a:gd name="connsiteY2" fmla="*/ 3694219 h 4579768"/>
              <a:gd name="connsiteX3" fmla="*/ 953586 w 3156934"/>
              <a:gd name="connsiteY3" fmla="*/ 4498361 h 4579768"/>
              <a:gd name="connsiteX4" fmla="*/ 109726 w 3156934"/>
              <a:gd name="connsiteY4" fmla="*/ 2565564 h 4579768"/>
              <a:gd name="connsiteX5" fmla="*/ 2539037 w 3156934"/>
              <a:gd name="connsiteY5" fmla="*/ 3 h 45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934" h="4579768">
                <a:moveTo>
                  <a:pt x="2539037" y="3"/>
                </a:moveTo>
                <a:cubicBezTo>
                  <a:pt x="2585062" y="150"/>
                  <a:pt x="2628009" y="7805"/>
                  <a:pt x="2667367" y="23710"/>
                </a:cubicBezTo>
                <a:cubicBezTo>
                  <a:pt x="3288077" y="274550"/>
                  <a:pt x="3262141" y="2805880"/>
                  <a:pt x="2903297" y="3694219"/>
                </a:cubicBezTo>
                <a:cubicBezTo>
                  <a:pt x="2544453" y="4582434"/>
                  <a:pt x="1515282" y="4692442"/>
                  <a:pt x="953586" y="4498361"/>
                </a:cubicBezTo>
                <a:cubicBezTo>
                  <a:pt x="335131" y="4284608"/>
                  <a:pt x="-249118" y="3453778"/>
                  <a:pt x="109726" y="2565564"/>
                </a:cubicBezTo>
                <a:cubicBezTo>
                  <a:pt x="465523" y="1685173"/>
                  <a:pt x="1848653" y="-2195"/>
                  <a:pt x="2539037" y="3"/>
                </a:cubicBezTo>
                <a:close/>
              </a:path>
            </a:pathLst>
          </a:custGeom>
        </p:spPr>
        <p:txBody>
          <a:bodyPr wrap="square" anchor="ctr">
            <a:noAutofit/>
          </a:bodyPr>
          <a:lstStyle>
            <a:lvl1pPr marL="0" indent="0" algn="ctr">
              <a:buNone/>
              <a:defRPr sz="1100">
                <a:solidFill>
                  <a:schemeClr val="tx1"/>
                </a:solidFill>
              </a:defRPr>
            </a:lvl1pPr>
          </a:lstStyle>
          <a:p>
            <a:endParaRPr lang="nl-BE" dirty="0"/>
          </a:p>
        </p:txBody>
      </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4" name="Title 1">
            <a:extLst>
              <a:ext uri="{FF2B5EF4-FFF2-40B4-BE49-F238E27FC236}">
                <a16:creationId xmlns:a16="http://schemas.microsoft.com/office/drawing/2014/main" id="{9C4C384A-97CA-0ED9-FD9C-2698F1BD7CEC}"/>
              </a:ext>
            </a:extLst>
          </p:cNvPr>
          <p:cNvSpPr>
            <a:spLocks noGrp="1"/>
          </p:cNvSpPr>
          <p:nvPr>
            <p:ph type="title"/>
          </p:nvPr>
        </p:nvSpPr>
        <p:spPr>
          <a:xfrm>
            <a:off x="396373" y="365126"/>
            <a:ext cx="8069201" cy="439737"/>
          </a:xfrm>
        </p:spPr>
        <p:txBody>
          <a:bodyPr anchor="t">
            <a:noAutofit/>
          </a:bodyPr>
          <a:lstStyle>
            <a:lvl1pPr>
              <a:defRPr sz="2600">
                <a:solidFill>
                  <a:schemeClr val="tx1"/>
                </a:solidFill>
              </a:defRPr>
            </a:lvl1pPr>
          </a:lstStyle>
          <a:p>
            <a:r>
              <a:rPr lang="en-US" dirty="0"/>
              <a:t>Click to edit Master title style</a:t>
            </a:r>
            <a:endParaRPr lang="nl-BE" dirty="0"/>
          </a:p>
        </p:txBody>
      </p:sp>
      <p:sp>
        <p:nvSpPr>
          <p:cNvPr id="5" name="Content Placeholder 2">
            <a:extLst>
              <a:ext uri="{FF2B5EF4-FFF2-40B4-BE49-F238E27FC236}">
                <a16:creationId xmlns:a16="http://schemas.microsoft.com/office/drawing/2014/main" id="{342C0C8C-45B0-1B19-A5DE-739D30A6E13D}"/>
              </a:ext>
            </a:extLst>
          </p:cNvPr>
          <p:cNvSpPr>
            <a:spLocks noGrp="1"/>
          </p:cNvSpPr>
          <p:nvPr>
            <p:ph idx="1"/>
          </p:nvPr>
        </p:nvSpPr>
        <p:spPr>
          <a:xfrm>
            <a:off x="396373" y="1395413"/>
            <a:ext cx="8069201" cy="4952292"/>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6" name="Text Placeholder 10">
            <a:extLst>
              <a:ext uri="{FF2B5EF4-FFF2-40B4-BE49-F238E27FC236}">
                <a16:creationId xmlns:a16="http://schemas.microsoft.com/office/drawing/2014/main" id="{0E2BE170-DEEE-B51B-41F2-64789A611571}"/>
              </a:ext>
            </a:extLst>
          </p:cNvPr>
          <p:cNvSpPr>
            <a:spLocks noGrp="1"/>
          </p:cNvSpPr>
          <p:nvPr>
            <p:ph type="body" sz="quarter" idx="11" hasCustomPrompt="1"/>
          </p:nvPr>
        </p:nvSpPr>
        <p:spPr>
          <a:xfrm>
            <a:off x="396372" y="781050"/>
            <a:ext cx="8069361"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2" name="Rectangle: Rounded Corners 1">
            <a:extLst>
              <a:ext uri="{FF2B5EF4-FFF2-40B4-BE49-F238E27FC236}">
                <a16:creationId xmlns:a16="http://schemas.microsoft.com/office/drawing/2014/main" id="{EECD2FF3-A10C-0429-441B-7B0B96EF73B1}"/>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18695843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 image - var VERTICAL">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D785481-C4FD-12B5-CED3-D4BE21053DAB}"/>
              </a:ext>
            </a:extLst>
          </p:cNvPr>
          <p:cNvGrpSpPr/>
          <p:nvPr userDrawn="1"/>
        </p:nvGrpSpPr>
        <p:grpSpPr>
          <a:xfrm>
            <a:off x="6648573" y="-271371"/>
            <a:ext cx="4760783" cy="7645565"/>
            <a:chOff x="6648573" y="-271371"/>
            <a:chExt cx="4760783" cy="7645565"/>
          </a:xfrm>
        </p:grpSpPr>
        <p:sp>
          <p:nvSpPr>
            <p:cNvPr id="23" name="Freeform: Shape 22">
              <a:extLst>
                <a:ext uri="{FF2B5EF4-FFF2-40B4-BE49-F238E27FC236}">
                  <a16:creationId xmlns:a16="http://schemas.microsoft.com/office/drawing/2014/main" id="{2CB42756-E8CE-482E-71DD-CD252540DC6B}"/>
                </a:ext>
              </a:extLst>
            </p:cNvPr>
            <p:cNvSpPr/>
            <p:nvPr userDrawn="1"/>
          </p:nvSpPr>
          <p:spPr>
            <a:xfrm>
              <a:off x="6648573" y="-271371"/>
              <a:ext cx="4760783" cy="7645565"/>
            </a:xfrm>
            <a:custGeom>
              <a:avLst/>
              <a:gdLst>
                <a:gd name="connsiteX0" fmla="*/ 601734 w 4064644"/>
                <a:gd name="connsiteY0" fmla="*/ 0 h 7456785"/>
                <a:gd name="connsiteX1" fmla="*/ 1958585 w 4064644"/>
                <a:gd name="connsiteY1" fmla="*/ 2406937 h 7456785"/>
                <a:gd name="connsiteX2" fmla="*/ 4058756 w 4064644"/>
                <a:gd name="connsiteY2" fmla="*/ 3746091 h 7456785"/>
                <a:gd name="connsiteX3" fmla="*/ 2501326 w 4064644"/>
                <a:gd name="connsiteY3" fmla="*/ 5055747 h 7456785"/>
                <a:gd name="connsiteX4" fmla="*/ 0 w 4064644"/>
                <a:gd name="connsiteY4" fmla="*/ 7456785 h 7456785"/>
                <a:gd name="connsiteX0" fmla="*/ 601734 w 4058779"/>
                <a:gd name="connsiteY0" fmla="*/ 0 h 7456785"/>
                <a:gd name="connsiteX1" fmla="*/ 1958585 w 4058779"/>
                <a:gd name="connsiteY1" fmla="*/ 2406937 h 7456785"/>
                <a:gd name="connsiteX2" fmla="*/ 4058756 w 4058779"/>
                <a:gd name="connsiteY2" fmla="*/ 3746091 h 7456785"/>
                <a:gd name="connsiteX3" fmla="*/ 1917290 w 4058779"/>
                <a:gd name="connsiteY3" fmla="*/ 5032149 h 7456785"/>
                <a:gd name="connsiteX4" fmla="*/ 0 w 4058779"/>
                <a:gd name="connsiteY4" fmla="*/ 7456785 h 7456785"/>
                <a:gd name="connsiteX0" fmla="*/ 1044185 w 4501230"/>
                <a:gd name="connsiteY0" fmla="*/ 0 h 7468584"/>
                <a:gd name="connsiteX1" fmla="*/ 2401036 w 4501230"/>
                <a:gd name="connsiteY1" fmla="*/ 2406937 h 7468584"/>
                <a:gd name="connsiteX2" fmla="*/ 4501207 w 4501230"/>
                <a:gd name="connsiteY2" fmla="*/ 3746091 h 7468584"/>
                <a:gd name="connsiteX3" fmla="*/ 2359741 w 4501230"/>
                <a:gd name="connsiteY3" fmla="*/ 5032149 h 7468584"/>
                <a:gd name="connsiteX4" fmla="*/ 0 w 4501230"/>
                <a:gd name="connsiteY4" fmla="*/ 7468584 h 7468584"/>
                <a:gd name="connsiteX0" fmla="*/ 1044185 w 4501496"/>
                <a:gd name="connsiteY0" fmla="*/ 0 h 7468584"/>
                <a:gd name="connsiteX1" fmla="*/ 2401036 w 4501496"/>
                <a:gd name="connsiteY1" fmla="*/ 2406937 h 7468584"/>
                <a:gd name="connsiteX2" fmla="*/ 4501207 w 4501496"/>
                <a:gd name="connsiteY2" fmla="*/ 3746091 h 7468584"/>
                <a:gd name="connsiteX3" fmla="*/ 2253552 w 4501496"/>
                <a:gd name="connsiteY3" fmla="*/ 5179633 h 7468584"/>
                <a:gd name="connsiteX4" fmla="*/ 0 w 4501496"/>
                <a:gd name="connsiteY4" fmla="*/ 7468584 h 7468584"/>
                <a:gd name="connsiteX0" fmla="*/ 1044185 w 4660755"/>
                <a:gd name="connsiteY0" fmla="*/ 0 h 7468584"/>
                <a:gd name="connsiteX1" fmla="*/ 2401036 w 4660755"/>
                <a:gd name="connsiteY1" fmla="*/ 2406937 h 7468584"/>
                <a:gd name="connsiteX2" fmla="*/ 4660489 w 4660755"/>
                <a:gd name="connsiteY2" fmla="*/ 3769688 h 7468584"/>
                <a:gd name="connsiteX3" fmla="*/ 2253552 w 4660755"/>
                <a:gd name="connsiteY3" fmla="*/ 5179633 h 7468584"/>
                <a:gd name="connsiteX4" fmla="*/ 0 w 4660755"/>
                <a:gd name="connsiteY4" fmla="*/ 7468584 h 7468584"/>
                <a:gd name="connsiteX0" fmla="*/ 1044185 w 4661066"/>
                <a:gd name="connsiteY0" fmla="*/ 0 h 7468584"/>
                <a:gd name="connsiteX1" fmla="*/ 2401036 w 4661066"/>
                <a:gd name="connsiteY1" fmla="*/ 2406937 h 7468584"/>
                <a:gd name="connsiteX2" fmla="*/ 4660489 w 4661066"/>
                <a:gd name="connsiteY2" fmla="*/ 3769688 h 7468584"/>
                <a:gd name="connsiteX3" fmla="*/ 2253552 w 4661066"/>
                <a:gd name="connsiteY3" fmla="*/ 5179633 h 7468584"/>
                <a:gd name="connsiteX4" fmla="*/ 0 w 4661066"/>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179870 w 4760797"/>
                <a:gd name="connsiteY0" fmla="*/ 0 h 7645565"/>
                <a:gd name="connsiteX1" fmla="*/ 2212257 w 4760797"/>
                <a:gd name="connsiteY1" fmla="*/ 2477729 h 7645565"/>
                <a:gd name="connsiteX2" fmla="*/ 4760778 w 4760797"/>
                <a:gd name="connsiteY2" fmla="*/ 3952568 h 7645565"/>
                <a:gd name="connsiteX3" fmla="*/ 2253552 w 4760797"/>
                <a:gd name="connsiteY3" fmla="*/ 5356614 h 7645565"/>
                <a:gd name="connsiteX4" fmla="*/ 0 w 4760797"/>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0783" h="7645565">
                  <a:moveTo>
                    <a:pt x="1179870" y="0"/>
                  </a:moveTo>
                  <a:cubicBezTo>
                    <a:pt x="1316538" y="967985"/>
                    <a:pt x="1615439" y="1818968"/>
                    <a:pt x="2212257" y="2477729"/>
                  </a:cubicBezTo>
                  <a:cubicBezTo>
                    <a:pt x="2809075" y="3136490"/>
                    <a:pt x="4764711" y="3473737"/>
                    <a:pt x="4760778" y="3952568"/>
                  </a:cubicBezTo>
                  <a:cubicBezTo>
                    <a:pt x="4756845" y="4431399"/>
                    <a:pt x="3224978" y="4614279"/>
                    <a:pt x="2188659" y="5350715"/>
                  </a:cubicBezTo>
                  <a:cubicBezTo>
                    <a:pt x="1382414" y="5975063"/>
                    <a:pt x="238924" y="7232610"/>
                    <a:pt x="0" y="7645565"/>
                  </a:cubicBezTo>
                </a:path>
              </a:pathLst>
            </a:custGeom>
            <a:noFill/>
            <a:ln w="15875">
              <a:gradFill flip="none" rotWithShape="1">
                <a:gsLst>
                  <a:gs pos="0">
                    <a:schemeClr val="accent1"/>
                  </a:gs>
                  <a:gs pos="50000">
                    <a:schemeClr val="accent2"/>
                  </a:gs>
                  <a:gs pos="100000">
                    <a:schemeClr val="accent3"/>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24" name="Graphic 23">
              <a:extLst>
                <a:ext uri="{FF2B5EF4-FFF2-40B4-BE49-F238E27FC236}">
                  <a16:creationId xmlns:a16="http://schemas.microsoft.com/office/drawing/2014/main" id="{C2780717-64BF-B4EC-F7E4-057A686513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433849" flipH="1">
              <a:off x="7865448" y="275043"/>
              <a:ext cx="154402" cy="129698"/>
            </a:xfrm>
            <a:prstGeom prst="rect">
              <a:avLst/>
            </a:prstGeom>
          </p:spPr>
        </p:pic>
        <p:pic>
          <p:nvPicPr>
            <p:cNvPr id="26" name="Graphic 25">
              <a:extLst>
                <a:ext uri="{FF2B5EF4-FFF2-40B4-BE49-F238E27FC236}">
                  <a16:creationId xmlns:a16="http://schemas.microsoft.com/office/drawing/2014/main" id="{0A494D04-E57C-A5EF-4A1A-BF0A467130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853032" flipH="1">
              <a:off x="7383642" y="6315394"/>
              <a:ext cx="154402" cy="129698"/>
            </a:xfrm>
            <a:prstGeom prst="rect">
              <a:avLst/>
            </a:prstGeom>
          </p:spPr>
        </p:pic>
      </p:gr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65126"/>
            <a:ext cx="5699626"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5699627"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6" name="Picture Placeholder 15">
            <a:extLst>
              <a:ext uri="{FF2B5EF4-FFF2-40B4-BE49-F238E27FC236}">
                <a16:creationId xmlns:a16="http://schemas.microsoft.com/office/drawing/2014/main" id="{42C6E4D7-7425-7D28-AFDE-798CE962C6B4}"/>
              </a:ext>
            </a:extLst>
          </p:cNvPr>
          <p:cNvSpPr>
            <a:spLocks noGrp="1"/>
          </p:cNvSpPr>
          <p:nvPr>
            <p:ph type="pic" sz="quarter" idx="10"/>
          </p:nvPr>
        </p:nvSpPr>
        <p:spPr>
          <a:xfrm rot="522534">
            <a:off x="7638769" y="950987"/>
            <a:ext cx="3432868" cy="4956027"/>
          </a:xfrm>
          <a:prstGeom prst="roundRect">
            <a:avLst>
              <a:gd name="adj" fmla="val 6686"/>
            </a:avLst>
          </a:prstGeom>
        </p:spPr>
        <p:txBody>
          <a:bodyPr anchor="ctr">
            <a:normAutofit/>
          </a:bodyPr>
          <a:lstStyle>
            <a:lvl1pPr marL="0" indent="0" algn="ctr">
              <a:buNone/>
              <a:defRPr sz="1100"/>
            </a:lvl1pPr>
          </a:lstStyle>
          <a:p>
            <a:endParaRPr lang="nl-BE"/>
          </a:p>
        </p:txBody>
      </p:sp>
      <p:sp>
        <p:nvSpPr>
          <p:cNvPr id="4" name="Rectangle: Rounded Corners 3">
            <a:extLst>
              <a:ext uri="{FF2B5EF4-FFF2-40B4-BE49-F238E27FC236}">
                <a16:creationId xmlns:a16="http://schemas.microsoft.com/office/drawing/2014/main" id="{1A0A79EC-6306-4AD0-80C5-4CD5565AF4DF}"/>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19701099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 image - var VERTICAL + subtitle">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D785481-C4FD-12B5-CED3-D4BE21053DAB}"/>
              </a:ext>
            </a:extLst>
          </p:cNvPr>
          <p:cNvGrpSpPr/>
          <p:nvPr userDrawn="1"/>
        </p:nvGrpSpPr>
        <p:grpSpPr>
          <a:xfrm>
            <a:off x="6648573" y="-271371"/>
            <a:ext cx="4760783" cy="7645565"/>
            <a:chOff x="6648573" y="-271371"/>
            <a:chExt cx="4760783" cy="7645565"/>
          </a:xfrm>
        </p:grpSpPr>
        <p:sp>
          <p:nvSpPr>
            <p:cNvPr id="23" name="Freeform: Shape 22">
              <a:extLst>
                <a:ext uri="{FF2B5EF4-FFF2-40B4-BE49-F238E27FC236}">
                  <a16:creationId xmlns:a16="http://schemas.microsoft.com/office/drawing/2014/main" id="{2CB42756-E8CE-482E-71DD-CD252540DC6B}"/>
                </a:ext>
              </a:extLst>
            </p:cNvPr>
            <p:cNvSpPr/>
            <p:nvPr userDrawn="1"/>
          </p:nvSpPr>
          <p:spPr>
            <a:xfrm>
              <a:off x="6648573" y="-271371"/>
              <a:ext cx="4760783" cy="7645565"/>
            </a:xfrm>
            <a:custGeom>
              <a:avLst/>
              <a:gdLst>
                <a:gd name="connsiteX0" fmla="*/ 601734 w 4064644"/>
                <a:gd name="connsiteY0" fmla="*/ 0 h 7456785"/>
                <a:gd name="connsiteX1" fmla="*/ 1958585 w 4064644"/>
                <a:gd name="connsiteY1" fmla="*/ 2406937 h 7456785"/>
                <a:gd name="connsiteX2" fmla="*/ 4058756 w 4064644"/>
                <a:gd name="connsiteY2" fmla="*/ 3746091 h 7456785"/>
                <a:gd name="connsiteX3" fmla="*/ 2501326 w 4064644"/>
                <a:gd name="connsiteY3" fmla="*/ 5055747 h 7456785"/>
                <a:gd name="connsiteX4" fmla="*/ 0 w 4064644"/>
                <a:gd name="connsiteY4" fmla="*/ 7456785 h 7456785"/>
                <a:gd name="connsiteX0" fmla="*/ 601734 w 4058779"/>
                <a:gd name="connsiteY0" fmla="*/ 0 h 7456785"/>
                <a:gd name="connsiteX1" fmla="*/ 1958585 w 4058779"/>
                <a:gd name="connsiteY1" fmla="*/ 2406937 h 7456785"/>
                <a:gd name="connsiteX2" fmla="*/ 4058756 w 4058779"/>
                <a:gd name="connsiteY2" fmla="*/ 3746091 h 7456785"/>
                <a:gd name="connsiteX3" fmla="*/ 1917290 w 4058779"/>
                <a:gd name="connsiteY3" fmla="*/ 5032149 h 7456785"/>
                <a:gd name="connsiteX4" fmla="*/ 0 w 4058779"/>
                <a:gd name="connsiteY4" fmla="*/ 7456785 h 7456785"/>
                <a:gd name="connsiteX0" fmla="*/ 1044185 w 4501230"/>
                <a:gd name="connsiteY0" fmla="*/ 0 h 7468584"/>
                <a:gd name="connsiteX1" fmla="*/ 2401036 w 4501230"/>
                <a:gd name="connsiteY1" fmla="*/ 2406937 h 7468584"/>
                <a:gd name="connsiteX2" fmla="*/ 4501207 w 4501230"/>
                <a:gd name="connsiteY2" fmla="*/ 3746091 h 7468584"/>
                <a:gd name="connsiteX3" fmla="*/ 2359741 w 4501230"/>
                <a:gd name="connsiteY3" fmla="*/ 5032149 h 7468584"/>
                <a:gd name="connsiteX4" fmla="*/ 0 w 4501230"/>
                <a:gd name="connsiteY4" fmla="*/ 7468584 h 7468584"/>
                <a:gd name="connsiteX0" fmla="*/ 1044185 w 4501496"/>
                <a:gd name="connsiteY0" fmla="*/ 0 h 7468584"/>
                <a:gd name="connsiteX1" fmla="*/ 2401036 w 4501496"/>
                <a:gd name="connsiteY1" fmla="*/ 2406937 h 7468584"/>
                <a:gd name="connsiteX2" fmla="*/ 4501207 w 4501496"/>
                <a:gd name="connsiteY2" fmla="*/ 3746091 h 7468584"/>
                <a:gd name="connsiteX3" fmla="*/ 2253552 w 4501496"/>
                <a:gd name="connsiteY3" fmla="*/ 5179633 h 7468584"/>
                <a:gd name="connsiteX4" fmla="*/ 0 w 4501496"/>
                <a:gd name="connsiteY4" fmla="*/ 7468584 h 7468584"/>
                <a:gd name="connsiteX0" fmla="*/ 1044185 w 4660755"/>
                <a:gd name="connsiteY0" fmla="*/ 0 h 7468584"/>
                <a:gd name="connsiteX1" fmla="*/ 2401036 w 4660755"/>
                <a:gd name="connsiteY1" fmla="*/ 2406937 h 7468584"/>
                <a:gd name="connsiteX2" fmla="*/ 4660489 w 4660755"/>
                <a:gd name="connsiteY2" fmla="*/ 3769688 h 7468584"/>
                <a:gd name="connsiteX3" fmla="*/ 2253552 w 4660755"/>
                <a:gd name="connsiteY3" fmla="*/ 5179633 h 7468584"/>
                <a:gd name="connsiteX4" fmla="*/ 0 w 4660755"/>
                <a:gd name="connsiteY4" fmla="*/ 7468584 h 7468584"/>
                <a:gd name="connsiteX0" fmla="*/ 1044185 w 4661066"/>
                <a:gd name="connsiteY0" fmla="*/ 0 h 7468584"/>
                <a:gd name="connsiteX1" fmla="*/ 2401036 w 4661066"/>
                <a:gd name="connsiteY1" fmla="*/ 2406937 h 7468584"/>
                <a:gd name="connsiteX2" fmla="*/ 4660489 w 4661066"/>
                <a:gd name="connsiteY2" fmla="*/ 3769688 h 7468584"/>
                <a:gd name="connsiteX3" fmla="*/ 2253552 w 4661066"/>
                <a:gd name="connsiteY3" fmla="*/ 5179633 h 7468584"/>
                <a:gd name="connsiteX4" fmla="*/ 0 w 4661066"/>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179870 w 4760797"/>
                <a:gd name="connsiteY0" fmla="*/ 0 h 7645565"/>
                <a:gd name="connsiteX1" fmla="*/ 2212257 w 4760797"/>
                <a:gd name="connsiteY1" fmla="*/ 2477729 h 7645565"/>
                <a:gd name="connsiteX2" fmla="*/ 4760778 w 4760797"/>
                <a:gd name="connsiteY2" fmla="*/ 3952568 h 7645565"/>
                <a:gd name="connsiteX3" fmla="*/ 2253552 w 4760797"/>
                <a:gd name="connsiteY3" fmla="*/ 5356614 h 7645565"/>
                <a:gd name="connsiteX4" fmla="*/ 0 w 4760797"/>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0783" h="7645565">
                  <a:moveTo>
                    <a:pt x="1179870" y="0"/>
                  </a:moveTo>
                  <a:cubicBezTo>
                    <a:pt x="1316538" y="967985"/>
                    <a:pt x="1615439" y="1818968"/>
                    <a:pt x="2212257" y="2477729"/>
                  </a:cubicBezTo>
                  <a:cubicBezTo>
                    <a:pt x="2809075" y="3136490"/>
                    <a:pt x="4764711" y="3473737"/>
                    <a:pt x="4760778" y="3952568"/>
                  </a:cubicBezTo>
                  <a:cubicBezTo>
                    <a:pt x="4756845" y="4431399"/>
                    <a:pt x="3224978" y="4614279"/>
                    <a:pt x="2188659" y="5350715"/>
                  </a:cubicBezTo>
                  <a:cubicBezTo>
                    <a:pt x="1382414" y="5975063"/>
                    <a:pt x="238924" y="7232610"/>
                    <a:pt x="0" y="7645565"/>
                  </a:cubicBezTo>
                </a:path>
              </a:pathLst>
            </a:custGeom>
            <a:noFill/>
            <a:ln w="15875">
              <a:gradFill flip="none" rotWithShape="1">
                <a:gsLst>
                  <a:gs pos="0">
                    <a:schemeClr val="accent1"/>
                  </a:gs>
                  <a:gs pos="50000">
                    <a:schemeClr val="accent2"/>
                  </a:gs>
                  <a:gs pos="100000">
                    <a:schemeClr val="accent3"/>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24" name="Graphic 23">
              <a:extLst>
                <a:ext uri="{FF2B5EF4-FFF2-40B4-BE49-F238E27FC236}">
                  <a16:creationId xmlns:a16="http://schemas.microsoft.com/office/drawing/2014/main" id="{C2780717-64BF-B4EC-F7E4-057A686513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433849" flipH="1">
              <a:off x="7865448" y="275043"/>
              <a:ext cx="154402" cy="129698"/>
            </a:xfrm>
            <a:prstGeom prst="rect">
              <a:avLst/>
            </a:prstGeom>
          </p:spPr>
        </p:pic>
        <p:pic>
          <p:nvPicPr>
            <p:cNvPr id="26" name="Graphic 25">
              <a:extLst>
                <a:ext uri="{FF2B5EF4-FFF2-40B4-BE49-F238E27FC236}">
                  <a16:creationId xmlns:a16="http://schemas.microsoft.com/office/drawing/2014/main" id="{0A494D04-E57C-A5EF-4A1A-BF0A467130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853032" flipH="1">
              <a:off x="7383642" y="6315394"/>
              <a:ext cx="154402" cy="129698"/>
            </a:xfrm>
            <a:prstGeom prst="rect">
              <a:avLst/>
            </a:prstGeom>
          </p:spPr>
        </p:pic>
      </p:gr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6" name="Picture Placeholder 15">
            <a:extLst>
              <a:ext uri="{FF2B5EF4-FFF2-40B4-BE49-F238E27FC236}">
                <a16:creationId xmlns:a16="http://schemas.microsoft.com/office/drawing/2014/main" id="{42C6E4D7-7425-7D28-AFDE-798CE962C6B4}"/>
              </a:ext>
            </a:extLst>
          </p:cNvPr>
          <p:cNvSpPr>
            <a:spLocks noGrp="1"/>
          </p:cNvSpPr>
          <p:nvPr>
            <p:ph type="pic" sz="quarter" idx="10"/>
          </p:nvPr>
        </p:nvSpPr>
        <p:spPr>
          <a:xfrm rot="522534">
            <a:off x="7638769" y="950987"/>
            <a:ext cx="3432868" cy="4956027"/>
          </a:xfrm>
          <a:prstGeom prst="roundRect">
            <a:avLst>
              <a:gd name="adj" fmla="val 6686"/>
            </a:avLst>
          </a:prstGeom>
        </p:spPr>
        <p:txBody>
          <a:bodyPr anchor="ctr">
            <a:normAutofit/>
          </a:bodyPr>
          <a:lstStyle>
            <a:lvl1pPr marL="0" indent="0" algn="ctr">
              <a:buNone/>
              <a:defRPr sz="1100"/>
            </a:lvl1pPr>
          </a:lstStyle>
          <a:p>
            <a:endParaRPr lang="nl-BE"/>
          </a:p>
        </p:txBody>
      </p:sp>
      <p:sp>
        <p:nvSpPr>
          <p:cNvPr id="4" name="Title 1">
            <a:extLst>
              <a:ext uri="{FF2B5EF4-FFF2-40B4-BE49-F238E27FC236}">
                <a16:creationId xmlns:a16="http://schemas.microsoft.com/office/drawing/2014/main" id="{249CA92E-781D-F4FE-C382-B33BD5BAB739}"/>
              </a:ext>
            </a:extLst>
          </p:cNvPr>
          <p:cNvSpPr>
            <a:spLocks noGrp="1"/>
          </p:cNvSpPr>
          <p:nvPr>
            <p:ph type="title"/>
          </p:nvPr>
        </p:nvSpPr>
        <p:spPr>
          <a:xfrm>
            <a:off x="396375" y="365126"/>
            <a:ext cx="5699626" cy="439737"/>
          </a:xfrm>
        </p:spPr>
        <p:txBody>
          <a:bodyPr anchor="t">
            <a:noAutofit/>
          </a:bodyPr>
          <a:lstStyle>
            <a:lvl1pPr>
              <a:defRPr sz="2600">
                <a:solidFill>
                  <a:schemeClr val="tx1"/>
                </a:solidFill>
              </a:defRPr>
            </a:lvl1pPr>
          </a:lstStyle>
          <a:p>
            <a:r>
              <a:rPr lang="en-US" dirty="0"/>
              <a:t>Click to edit Master title style</a:t>
            </a:r>
            <a:endParaRPr lang="nl-BE" dirty="0"/>
          </a:p>
        </p:txBody>
      </p:sp>
      <p:sp>
        <p:nvSpPr>
          <p:cNvPr id="5" name="Content Placeholder 2">
            <a:extLst>
              <a:ext uri="{FF2B5EF4-FFF2-40B4-BE49-F238E27FC236}">
                <a16:creationId xmlns:a16="http://schemas.microsoft.com/office/drawing/2014/main" id="{C855CF15-53B5-7276-4B05-FD289B229B2C}"/>
              </a:ext>
            </a:extLst>
          </p:cNvPr>
          <p:cNvSpPr>
            <a:spLocks noGrp="1"/>
          </p:cNvSpPr>
          <p:nvPr>
            <p:ph idx="1"/>
          </p:nvPr>
        </p:nvSpPr>
        <p:spPr>
          <a:xfrm>
            <a:off x="396375" y="1395413"/>
            <a:ext cx="5699626" cy="4952292"/>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6" name="Text Placeholder 10">
            <a:extLst>
              <a:ext uri="{FF2B5EF4-FFF2-40B4-BE49-F238E27FC236}">
                <a16:creationId xmlns:a16="http://schemas.microsoft.com/office/drawing/2014/main" id="{20BC741B-0354-B950-FC60-CFE57AB78A20}"/>
              </a:ext>
            </a:extLst>
          </p:cNvPr>
          <p:cNvSpPr>
            <a:spLocks noGrp="1"/>
          </p:cNvSpPr>
          <p:nvPr>
            <p:ph type="body" sz="quarter" idx="11" hasCustomPrompt="1"/>
          </p:nvPr>
        </p:nvSpPr>
        <p:spPr>
          <a:xfrm>
            <a:off x="396372" y="781050"/>
            <a:ext cx="5699739"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2" name="Rectangle: Rounded Corners 1">
            <a:extLst>
              <a:ext uri="{FF2B5EF4-FFF2-40B4-BE49-F238E27FC236}">
                <a16:creationId xmlns:a16="http://schemas.microsoft.com/office/drawing/2014/main" id="{56F5E66C-EE82-0095-0056-A28A524E9C85}"/>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277519202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 image - var HORIZONTAL">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D785481-C4FD-12B5-CED3-D4BE21053DAB}"/>
              </a:ext>
            </a:extLst>
          </p:cNvPr>
          <p:cNvGrpSpPr/>
          <p:nvPr userDrawn="1"/>
        </p:nvGrpSpPr>
        <p:grpSpPr>
          <a:xfrm rot="21279094" flipH="1">
            <a:off x="6644934" y="-231862"/>
            <a:ext cx="3918608" cy="7529115"/>
            <a:chOff x="7828442" y="-271371"/>
            <a:chExt cx="3580952" cy="7529115"/>
          </a:xfrm>
        </p:grpSpPr>
        <p:sp>
          <p:nvSpPr>
            <p:cNvPr id="23" name="Freeform: Shape 22">
              <a:extLst>
                <a:ext uri="{FF2B5EF4-FFF2-40B4-BE49-F238E27FC236}">
                  <a16:creationId xmlns:a16="http://schemas.microsoft.com/office/drawing/2014/main" id="{2CB42756-E8CE-482E-71DD-CD252540DC6B}"/>
                </a:ext>
              </a:extLst>
            </p:cNvPr>
            <p:cNvSpPr/>
            <p:nvPr userDrawn="1"/>
          </p:nvSpPr>
          <p:spPr>
            <a:xfrm>
              <a:off x="7828442" y="-271371"/>
              <a:ext cx="3580952" cy="7529115"/>
            </a:xfrm>
            <a:custGeom>
              <a:avLst/>
              <a:gdLst>
                <a:gd name="connsiteX0" fmla="*/ 601734 w 4064644"/>
                <a:gd name="connsiteY0" fmla="*/ 0 h 7456785"/>
                <a:gd name="connsiteX1" fmla="*/ 1958585 w 4064644"/>
                <a:gd name="connsiteY1" fmla="*/ 2406937 h 7456785"/>
                <a:gd name="connsiteX2" fmla="*/ 4058756 w 4064644"/>
                <a:gd name="connsiteY2" fmla="*/ 3746091 h 7456785"/>
                <a:gd name="connsiteX3" fmla="*/ 2501326 w 4064644"/>
                <a:gd name="connsiteY3" fmla="*/ 5055747 h 7456785"/>
                <a:gd name="connsiteX4" fmla="*/ 0 w 4064644"/>
                <a:gd name="connsiteY4" fmla="*/ 7456785 h 7456785"/>
                <a:gd name="connsiteX0" fmla="*/ 601734 w 4058779"/>
                <a:gd name="connsiteY0" fmla="*/ 0 h 7456785"/>
                <a:gd name="connsiteX1" fmla="*/ 1958585 w 4058779"/>
                <a:gd name="connsiteY1" fmla="*/ 2406937 h 7456785"/>
                <a:gd name="connsiteX2" fmla="*/ 4058756 w 4058779"/>
                <a:gd name="connsiteY2" fmla="*/ 3746091 h 7456785"/>
                <a:gd name="connsiteX3" fmla="*/ 1917290 w 4058779"/>
                <a:gd name="connsiteY3" fmla="*/ 5032149 h 7456785"/>
                <a:gd name="connsiteX4" fmla="*/ 0 w 4058779"/>
                <a:gd name="connsiteY4" fmla="*/ 7456785 h 7456785"/>
                <a:gd name="connsiteX0" fmla="*/ 1044185 w 4501230"/>
                <a:gd name="connsiteY0" fmla="*/ 0 h 7468584"/>
                <a:gd name="connsiteX1" fmla="*/ 2401036 w 4501230"/>
                <a:gd name="connsiteY1" fmla="*/ 2406937 h 7468584"/>
                <a:gd name="connsiteX2" fmla="*/ 4501207 w 4501230"/>
                <a:gd name="connsiteY2" fmla="*/ 3746091 h 7468584"/>
                <a:gd name="connsiteX3" fmla="*/ 2359741 w 4501230"/>
                <a:gd name="connsiteY3" fmla="*/ 5032149 h 7468584"/>
                <a:gd name="connsiteX4" fmla="*/ 0 w 4501230"/>
                <a:gd name="connsiteY4" fmla="*/ 7468584 h 7468584"/>
                <a:gd name="connsiteX0" fmla="*/ 1044185 w 4501496"/>
                <a:gd name="connsiteY0" fmla="*/ 0 h 7468584"/>
                <a:gd name="connsiteX1" fmla="*/ 2401036 w 4501496"/>
                <a:gd name="connsiteY1" fmla="*/ 2406937 h 7468584"/>
                <a:gd name="connsiteX2" fmla="*/ 4501207 w 4501496"/>
                <a:gd name="connsiteY2" fmla="*/ 3746091 h 7468584"/>
                <a:gd name="connsiteX3" fmla="*/ 2253552 w 4501496"/>
                <a:gd name="connsiteY3" fmla="*/ 5179633 h 7468584"/>
                <a:gd name="connsiteX4" fmla="*/ 0 w 4501496"/>
                <a:gd name="connsiteY4" fmla="*/ 7468584 h 7468584"/>
                <a:gd name="connsiteX0" fmla="*/ 1044185 w 4660755"/>
                <a:gd name="connsiteY0" fmla="*/ 0 h 7468584"/>
                <a:gd name="connsiteX1" fmla="*/ 2401036 w 4660755"/>
                <a:gd name="connsiteY1" fmla="*/ 2406937 h 7468584"/>
                <a:gd name="connsiteX2" fmla="*/ 4660489 w 4660755"/>
                <a:gd name="connsiteY2" fmla="*/ 3769688 h 7468584"/>
                <a:gd name="connsiteX3" fmla="*/ 2253552 w 4660755"/>
                <a:gd name="connsiteY3" fmla="*/ 5179633 h 7468584"/>
                <a:gd name="connsiteX4" fmla="*/ 0 w 4660755"/>
                <a:gd name="connsiteY4" fmla="*/ 7468584 h 7468584"/>
                <a:gd name="connsiteX0" fmla="*/ 1044185 w 4661066"/>
                <a:gd name="connsiteY0" fmla="*/ 0 h 7468584"/>
                <a:gd name="connsiteX1" fmla="*/ 2401036 w 4661066"/>
                <a:gd name="connsiteY1" fmla="*/ 2406937 h 7468584"/>
                <a:gd name="connsiteX2" fmla="*/ 4660489 w 4661066"/>
                <a:gd name="connsiteY2" fmla="*/ 3769688 h 7468584"/>
                <a:gd name="connsiteX3" fmla="*/ 2253552 w 4661066"/>
                <a:gd name="connsiteY3" fmla="*/ 5179633 h 7468584"/>
                <a:gd name="connsiteX4" fmla="*/ 0 w 4661066"/>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179870 w 4760797"/>
                <a:gd name="connsiteY0" fmla="*/ 0 h 7645565"/>
                <a:gd name="connsiteX1" fmla="*/ 2212257 w 4760797"/>
                <a:gd name="connsiteY1" fmla="*/ 2477729 h 7645565"/>
                <a:gd name="connsiteX2" fmla="*/ 4760778 w 4760797"/>
                <a:gd name="connsiteY2" fmla="*/ 3952568 h 7645565"/>
                <a:gd name="connsiteX3" fmla="*/ 2253552 w 4760797"/>
                <a:gd name="connsiteY3" fmla="*/ 5356614 h 7645565"/>
                <a:gd name="connsiteX4" fmla="*/ 0 w 4760797"/>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694322 w 4275235"/>
                <a:gd name="connsiteY0" fmla="*/ 0 h 8004656"/>
                <a:gd name="connsiteX1" fmla="*/ 1726709 w 4275235"/>
                <a:gd name="connsiteY1" fmla="*/ 2477729 h 8004656"/>
                <a:gd name="connsiteX2" fmla="*/ 4275230 w 4275235"/>
                <a:gd name="connsiteY2" fmla="*/ 3952568 h 8004656"/>
                <a:gd name="connsiteX3" fmla="*/ 1703111 w 4275235"/>
                <a:gd name="connsiteY3" fmla="*/ 5350715 h 8004656"/>
                <a:gd name="connsiteX4" fmla="*/ 0 w 4275235"/>
                <a:gd name="connsiteY4" fmla="*/ 8004656 h 8004656"/>
                <a:gd name="connsiteX0" fmla="*/ 694322 w 4275274"/>
                <a:gd name="connsiteY0" fmla="*/ 0 h 8004656"/>
                <a:gd name="connsiteX1" fmla="*/ 1726709 w 4275274"/>
                <a:gd name="connsiteY1" fmla="*/ 2477729 h 8004656"/>
                <a:gd name="connsiteX2" fmla="*/ 4275230 w 4275274"/>
                <a:gd name="connsiteY2" fmla="*/ 3952568 h 8004656"/>
                <a:gd name="connsiteX3" fmla="*/ 1782939 w 4275274"/>
                <a:gd name="connsiteY3" fmla="*/ 5461040 h 8004656"/>
                <a:gd name="connsiteX4" fmla="*/ 0 w 4275274"/>
                <a:gd name="connsiteY4" fmla="*/ 8004656 h 8004656"/>
                <a:gd name="connsiteX0" fmla="*/ 694322 w 4275274"/>
                <a:gd name="connsiteY0" fmla="*/ 0 h 8004656"/>
                <a:gd name="connsiteX1" fmla="*/ 1726709 w 4275274"/>
                <a:gd name="connsiteY1" fmla="*/ 2477729 h 8004656"/>
                <a:gd name="connsiteX2" fmla="*/ 4275230 w 4275274"/>
                <a:gd name="connsiteY2" fmla="*/ 3952568 h 8004656"/>
                <a:gd name="connsiteX3" fmla="*/ 1782939 w 4275274"/>
                <a:gd name="connsiteY3" fmla="*/ 5461040 h 8004656"/>
                <a:gd name="connsiteX4" fmla="*/ 0 w 4275274"/>
                <a:gd name="connsiteY4" fmla="*/ 8004656 h 8004656"/>
                <a:gd name="connsiteX0" fmla="*/ 0 w 3580952"/>
                <a:gd name="connsiteY0" fmla="*/ 0 h 7529115"/>
                <a:gd name="connsiteX1" fmla="*/ 1032387 w 3580952"/>
                <a:gd name="connsiteY1" fmla="*/ 2477729 h 7529115"/>
                <a:gd name="connsiteX2" fmla="*/ 3580908 w 3580952"/>
                <a:gd name="connsiteY2" fmla="*/ 3952568 h 7529115"/>
                <a:gd name="connsiteX3" fmla="*/ 1088617 w 3580952"/>
                <a:gd name="connsiteY3" fmla="*/ 5461040 h 7529115"/>
                <a:gd name="connsiteX4" fmla="*/ 30923 w 3580952"/>
                <a:gd name="connsiteY4" fmla="*/ 7529115 h 7529115"/>
                <a:gd name="connsiteX0" fmla="*/ 0 w 3580952"/>
                <a:gd name="connsiteY0" fmla="*/ 0 h 7529115"/>
                <a:gd name="connsiteX1" fmla="*/ 1032387 w 3580952"/>
                <a:gd name="connsiteY1" fmla="*/ 2477729 h 7529115"/>
                <a:gd name="connsiteX2" fmla="*/ 3580908 w 3580952"/>
                <a:gd name="connsiteY2" fmla="*/ 3952568 h 7529115"/>
                <a:gd name="connsiteX3" fmla="*/ 1088617 w 3580952"/>
                <a:gd name="connsiteY3" fmla="*/ 5461040 h 7529115"/>
                <a:gd name="connsiteX4" fmla="*/ 30923 w 3580952"/>
                <a:gd name="connsiteY4" fmla="*/ 7529115 h 7529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0952" h="7529115">
                  <a:moveTo>
                    <a:pt x="0" y="0"/>
                  </a:moveTo>
                  <a:cubicBezTo>
                    <a:pt x="136668" y="967985"/>
                    <a:pt x="435569" y="1818968"/>
                    <a:pt x="1032387" y="2477729"/>
                  </a:cubicBezTo>
                  <a:cubicBezTo>
                    <a:pt x="1629205" y="3136490"/>
                    <a:pt x="3571536" y="3455350"/>
                    <a:pt x="3580908" y="3952568"/>
                  </a:cubicBezTo>
                  <a:cubicBezTo>
                    <a:pt x="3590280" y="4449786"/>
                    <a:pt x="2124936" y="4724604"/>
                    <a:pt x="1088617" y="5461040"/>
                  </a:cubicBezTo>
                  <a:cubicBezTo>
                    <a:pt x="-31822" y="6336807"/>
                    <a:pt x="62071" y="7449523"/>
                    <a:pt x="30923" y="7529115"/>
                  </a:cubicBezTo>
                </a:path>
              </a:pathLst>
            </a:custGeom>
            <a:noFill/>
            <a:ln w="15875">
              <a:gradFill flip="none" rotWithShape="1">
                <a:gsLst>
                  <a:gs pos="0">
                    <a:schemeClr val="accent1"/>
                  </a:gs>
                  <a:gs pos="50000">
                    <a:schemeClr val="accent2"/>
                  </a:gs>
                  <a:gs pos="100000">
                    <a:schemeClr val="accent3"/>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24" name="Graphic 23">
              <a:extLst>
                <a:ext uri="{FF2B5EF4-FFF2-40B4-BE49-F238E27FC236}">
                  <a16:creationId xmlns:a16="http://schemas.microsoft.com/office/drawing/2014/main" id="{C2780717-64BF-B4EC-F7E4-057A686513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433849" flipH="1">
              <a:off x="7865448" y="275043"/>
              <a:ext cx="154402" cy="129698"/>
            </a:xfrm>
            <a:prstGeom prst="rect">
              <a:avLst/>
            </a:prstGeom>
          </p:spPr>
        </p:pic>
        <p:pic>
          <p:nvPicPr>
            <p:cNvPr id="26" name="Graphic 25">
              <a:extLst>
                <a:ext uri="{FF2B5EF4-FFF2-40B4-BE49-F238E27FC236}">
                  <a16:creationId xmlns:a16="http://schemas.microsoft.com/office/drawing/2014/main" id="{0A494D04-E57C-A5EF-4A1A-BF0A467130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079094" flipH="1">
              <a:off x="7991929" y="6181782"/>
              <a:ext cx="154402" cy="129698"/>
            </a:xfrm>
            <a:prstGeom prst="rect">
              <a:avLst/>
            </a:prstGeom>
          </p:spPr>
        </p:pic>
      </p:gr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65126"/>
            <a:ext cx="5699626"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5699627"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6" name="Picture Placeholder 4">
            <a:extLst>
              <a:ext uri="{FF2B5EF4-FFF2-40B4-BE49-F238E27FC236}">
                <a16:creationId xmlns:a16="http://schemas.microsoft.com/office/drawing/2014/main" id="{FB84A7D8-00AC-6595-249A-0EE3FE245B8D}"/>
              </a:ext>
            </a:extLst>
          </p:cNvPr>
          <p:cNvSpPr>
            <a:spLocks noGrp="1"/>
          </p:cNvSpPr>
          <p:nvPr>
            <p:ph type="pic" sz="quarter" idx="11"/>
          </p:nvPr>
        </p:nvSpPr>
        <p:spPr>
          <a:xfrm rot="20992382">
            <a:off x="6800469" y="1926613"/>
            <a:ext cx="4744174" cy="3275215"/>
          </a:xfrm>
          <a:prstGeom prst="roundRect">
            <a:avLst>
              <a:gd name="adj" fmla="val 6125"/>
            </a:avLst>
          </a:prstGeom>
        </p:spPr>
        <p:txBody>
          <a:bodyPr anchor="ctr">
            <a:normAutofit/>
          </a:bodyPr>
          <a:lstStyle>
            <a:lvl1pPr marL="0" indent="0" algn="ctr">
              <a:buNone/>
              <a:defRPr sz="1100"/>
            </a:lvl1pPr>
          </a:lstStyle>
          <a:p>
            <a:endParaRPr lang="nl-BE" dirty="0"/>
          </a:p>
        </p:txBody>
      </p:sp>
      <p:sp>
        <p:nvSpPr>
          <p:cNvPr id="4" name="Rectangle: Rounded Corners 3">
            <a:extLst>
              <a:ext uri="{FF2B5EF4-FFF2-40B4-BE49-F238E27FC236}">
                <a16:creationId xmlns:a16="http://schemas.microsoft.com/office/drawing/2014/main" id="{8FB00409-1FC9-CAA6-C8BD-BB9952762947}"/>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2657869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 image - var HORIZONTAL + subtitle">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D785481-C4FD-12B5-CED3-D4BE21053DAB}"/>
              </a:ext>
            </a:extLst>
          </p:cNvPr>
          <p:cNvGrpSpPr/>
          <p:nvPr userDrawn="1"/>
        </p:nvGrpSpPr>
        <p:grpSpPr>
          <a:xfrm rot="21279094" flipH="1">
            <a:off x="6665444" y="-268308"/>
            <a:ext cx="4678399" cy="8004656"/>
            <a:chOff x="7134120" y="-271371"/>
            <a:chExt cx="4275274" cy="8004656"/>
          </a:xfrm>
        </p:grpSpPr>
        <p:sp>
          <p:nvSpPr>
            <p:cNvPr id="23" name="Freeform: Shape 22">
              <a:extLst>
                <a:ext uri="{FF2B5EF4-FFF2-40B4-BE49-F238E27FC236}">
                  <a16:creationId xmlns:a16="http://schemas.microsoft.com/office/drawing/2014/main" id="{2CB42756-E8CE-482E-71DD-CD252540DC6B}"/>
                </a:ext>
              </a:extLst>
            </p:cNvPr>
            <p:cNvSpPr/>
            <p:nvPr userDrawn="1"/>
          </p:nvSpPr>
          <p:spPr>
            <a:xfrm>
              <a:off x="7134120" y="-271371"/>
              <a:ext cx="4275274" cy="8004656"/>
            </a:xfrm>
            <a:custGeom>
              <a:avLst/>
              <a:gdLst>
                <a:gd name="connsiteX0" fmla="*/ 601734 w 4064644"/>
                <a:gd name="connsiteY0" fmla="*/ 0 h 7456785"/>
                <a:gd name="connsiteX1" fmla="*/ 1958585 w 4064644"/>
                <a:gd name="connsiteY1" fmla="*/ 2406937 h 7456785"/>
                <a:gd name="connsiteX2" fmla="*/ 4058756 w 4064644"/>
                <a:gd name="connsiteY2" fmla="*/ 3746091 h 7456785"/>
                <a:gd name="connsiteX3" fmla="*/ 2501326 w 4064644"/>
                <a:gd name="connsiteY3" fmla="*/ 5055747 h 7456785"/>
                <a:gd name="connsiteX4" fmla="*/ 0 w 4064644"/>
                <a:gd name="connsiteY4" fmla="*/ 7456785 h 7456785"/>
                <a:gd name="connsiteX0" fmla="*/ 601734 w 4058779"/>
                <a:gd name="connsiteY0" fmla="*/ 0 h 7456785"/>
                <a:gd name="connsiteX1" fmla="*/ 1958585 w 4058779"/>
                <a:gd name="connsiteY1" fmla="*/ 2406937 h 7456785"/>
                <a:gd name="connsiteX2" fmla="*/ 4058756 w 4058779"/>
                <a:gd name="connsiteY2" fmla="*/ 3746091 h 7456785"/>
                <a:gd name="connsiteX3" fmla="*/ 1917290 w 4058779"/>
                <a:gd name="connsiteY3" fmla="*/ 5032149 h 7456785"/>
                <a:gd name="connsiteX4" fmla="*/ 0 w 4058779"/>
                <a:gd name="connsiteY4" fmla="*/ 7456785 h 7456785"/>
                <a:gd name="connsiteX0" fmla="*/ 1044185 w 4501230"/>
                <a:gd name="connsiteY0" fmla="*/ 0 h 7468584"/>
                <a:gd name="connsiteX1" fmla="*/ 2401036 w 4501230"/>
                <a:gd name="connsiteY1" fmla="*/ 2406937 h 7468584"/>
                <a:gd name="connsiteX2" fmla="*/ 4501207 w 4501230"/>
                <a:gd name="connsiteY2" fmla="*/ 3746091 h 7468584"/>
                <a:gd name="connsiteX3" fmla="*/ 2359741 w 4501230"/>
                <a:gd name="connsiteY3" fmla="*/ 5032149 h 7468584"/>
                <a:gd name="connsiteX4" fmla="*/ 0 w 4501230"/>
                <a:gd name="connsiteY4" fmla="*/ 7468584 h 7468584"/>
                <a:gd name="connsiteX0" fmla="*/ 1044185 w 4501496"/>
                <a:gd name="connsiteY0" fmla="*/ 0 h 7468584"/>
                <a:gd name="connsiteX1" fmla="*/ 2401036 w 4501496"/>
                <a:gd name="connsiteY1" fmla="*/ 2406937 h 7468584"/>
                <a:gd name="connsiteX2" fmla="*/ 4501207 w 4501496"/>
                <a:gd name="connsiteY2" fmla="*/ 3746091 h 7468584"/>
                <a:gd name="connsiteX3" fmla="*/ 2253552 w 4501496"/>
                <a:gd name="connsiteY3" fmla="*/ 5179633 h 7468584"/>
                <a:gd name="connsiteX4" fmla="*/ 0 w 4501496"/>
                <a:gd name="connsiteY4" fmla="*/ 7468584 h 7468584"/>
                <a:gd name="connsiteX0" fmla="*/ 1044185 w 4660755"/>
                <a:gd name="connsiteY0" fmla="*/ 0 h 7468584"/>
                <a:gd name="connsiteX1" fmla="*/ 2401036 w 4660755"/>
                <a:gd name="connsiteY1" fmla="*/ 2406937 h 7468584"/>
                <a:gd name="connsiteX2" fmla="*/ 4660489 w 4660755"/>
                <a:gd name="connsiteY2" fmla="*/ 3769688 h 7468584"/>
                <a:gd name="connsiteX3" fmla="*/ 2253552 w 4660755"/>
                <a:gd name="connsiteY3" fmla="*/ 5179633 h 7468584"/>
                <a:gd name="connsiteX4" fmla="*/ 0 w 4660755"/>
                <a:gd name="connsiteY4" fmla="*/ 7468584 h 7468584"/>
                <a:gd name="connsiteX0" fmla="*/ 1044185 w 4661066"/>
                <a:gd name="connsiteY0" fmla="*/ 0 h 7468584"/>
                <a:gd name="connsiteX1" fmla="*/ 2401036 w 4661066"/>
                <a:gd name="connsiteY1" fmla="*/ 2406937 h 7468584"/>
                <a:gd name="connsiteX2" fmla="*/ 4660489 w 4661066"/>
                <a:gd name="connsiteY2" fmla="*/ 3769688 h 7468584"/>
                <a:gd name="connsiteX3" fmla="*/ 2253552 w 4661066"/>
                <a:gd name="connsiteY3" fmla="*/ 5179633 h 7468584"/>
                <a:gd name="connsiteX4" fmla="*/ 0 w 4661066"/>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179870 w 4760797"/>
                <a:gd name="connsiteY0" fmla="*/ 0 h 7645565"/>
                <a:gd name="connsiteX1" fmla="*/ 2212257 w 4760797"/>
                <a:gd name="connsiteY1" fmla="*/ 2477729 h 7645565"/>
                <a:gd name="connsiteX2" fmla="*/ 4760778 w 4760797"/>
                <a:gd name="connsiteY2" fmla="*/ 3952568 h 7645565"/>
                <a:gd name="connsiteX3" fmla="*/ 2253552 w 4760797"/>
                <a:gd name="connsiteY3" fmla="*/ 5356614 h 7645565"/>
                <a:gd name="connsiteX4" fmla="*/ 0 w 4760797"/>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694322 w 4275235"/>
                <a:gd name="connsiteY0" fmla="*/ 0 h 8004656"/>
                <a:gd name="connsiteX1" fmla="*/ 1726709 w 4275235"/>
                <a:gd name="connsiteY1" fmla="*/ 2477729 h 8004656"/>
                <a:gd name="connsiteX2" fmla="*/ 4275230 w 4275235"/>
                <a:gd name="connsiteY2" fmla="*/ 3952568 h 8004656"/>
                <a:gd name="connsiteX3" fmla="*/ 1703111 w 4275235"/>
                <a:gd name="connsiteY3" fmla="*/ 5350715 h 8004656"/>
                <a:gd name="connsiteX4" fmla="*/ 0 w 4275235"/>
                <a:gd name="connsiteY4" fmla="*/ 8004656 h 8004656"/>
                <a:gd name="connsiteX0" fmla="*/ 694322 w 4275274"/>
                <a:gd name="connsiteY0" fmla="*/ 0 h 8004656"/>
                <a:gd name="connsiteX1" fmla="*/ 1726709 w 4275274"/>
                <a:gd name="connsiteY1" fmla="*/ 2477729 h 8004656"/>
                <a:gd name="connsiteX2" fmla="*/ 4275230 w 4275274"/>
                <a:gd name="connsiteY2" fmla="*/ 3952568 h 8004656"/>
                <a:gd name="connsiteX3" fmla="*/ 1782939 w 4275274"/>
                <a:gd name="connsiteY3" fmla="*/ 5461040 h 8004656"/>
                <a:gd name="connsiteX4" fmla="*/ 0 w 4275274"/>
                <a:gd name="connsiteY4" fmla="*/ 8004656 h 8004656"/>
                <a:gd name="connsiteX0" fmla="*/ 694322 w 4275274"/>
                <a:gd name="connsiteY0" fmla="*/ 0 h 8004656"/>
                <a:gd name="connsiteX1" fmla="*/ 1726709 w 4275274"/>
                <a:gd name="connsiteY1" fmla="*/ 2477729 h 8004656"/>
                <a:gd name="connsiteX2" fmla="*/ 4275230 w 4275274"/>
                <a:gd name="connsiteY2" fmla="*/ 3952568 h 8004656"/>
                <a:gd name="connsiteX3" fmla="*/ 1782939 w 4275274"/>
                <a:gd name="connsiteY3" fmla="*/ 5461040 h 8004656"/>
                <a:gd name="connsiteX4" fmla="*/ 0 w 4275274"/>
                <a:gd name="connsiteY4" fmla="*/ 8004656 h 8004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5274" h="8004656">
                  <a:moveTo>
                    <a:pt x="694322" y="0"/>
                  </a:moveTo>
                  <a:cubicBezTo>
                    <a:pt x="830990" y="967985"/>
                    <a:pt x="1129891" y="1818968"/>
                    <a:pt x="1726709" y="2477729"/>
                  </a:cubicBezTo>
                  <a:cubicBezTo>
                    <a:pt x="2323527" y="3136490"/>
                    <a:pt x="4265858" y="3455350"/>
                    <a:pt x="4275230" y="3952568"/>
                  </a:cubicBezTo>
                  <a:cubicBezTo>
                    <a:pt x="4284602" y="4449786"/>
                    <a:pt x="2819258" y="4724604"/>
                    <a:pt x="1782939" y="5461040"/>
                  </a:cubicBezTo>
                  <a:cubicBezTo>
                    <a:pt x="662500" y="6336807"/>
                    <a:pt x="238924" y="7591701"/>
                    <a:pt x="0" y="8004656"/>
                  </a:cubicBezTo>
                </a:path>
              </a:pathLst>
            </a:custGeom>
            <a:noFill/>
            <a:ln w="15875">
              <a:gradFill flip="none" rotWithShape="1">
                <a:gsLst>
                  <a:gs pos="0">
                    <a:schemeClr val="accent1"/>
                  </a:gs>
                  <a:gs pos="50000">
                    <a:schemeClr val="accent2"/>
                  </a:gs>
                  <a:gs pos="100000">
                    <a:schemeClr val="accent3"/>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24" name="Graphic 23">
              <a:extLst>
                <a:ext uri="{FF2B5EF4-FFF2-40B4-BE49-F238E27FC236}">
                  <a16:creationId xmlns:a16="http://schemas.microsoft.com/office/drawing/2014/main" id="{C2780717-64BF-B4EC-F7E4-057A686513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557188" flipH="1">
              <a:off x="7861560" y="275441"/>
              <a:ext cx="154402" cy="129698"/>
            </a:xfrm>
            <a:prstGeom prst="rect">
              <a:avLst/>
            </a:prstGeom>
          </p:spPr>
        </p:pic>
        <p:pic>
          <p:nvPicPr>
            <p:cNvPr id="26" name="Graphic 25">
              <a:extLst>
                <a:ext uri="{FF2B5EF4-FFF2-40B4-BE49-F238E27FC236}">
                  <a16:creationId xmlns:a16="http://schemas.microsoft.com/office/drawing/2014/main" id="{0A494D04-E57C-A5EF-4A1A-BF0A467130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079094" flipH="1">
              <a:off x="7835477" y="6228777"/>
              <a:ext cx="154402" cy="129698"/>
            </a:xfrm>
            <a:prstGeom prst="rect">
              <a:avLst/>
            </a:prstGeom>
          </p:spPr>
        </p:pic>
      </p:gr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6" name="Picture Placeholder 4">
            <a:extLst>
              <a:ext uri="{FF2B5EF4-FFF2-40B4-BE49-F238E27FC236}">
                <a16:creationId xmlns:a16="http://schemas.microsoft.com/office/drawing/2014/main" id="{FB84A7D8-00AC-6595-249A-0EE3FE245B8D}"/>
              </a:ext>
            </a:extLst>
          </p:cNvPr>
          <p:cNvSpPr>
            <a:spLocks noGrp="1"/>
          </p:cNvSpPr>
          <p:nvPr>
            <p:ph type="pic" sz="quarter" idx="11"/>
          </p:nvPr>
        </p:nvSpPr>
        <p:spPr>
          <a:xfrm rot="20992382">
            <a:off x="6800469" y="1926613"/>
            <a:ext cx="4744174" cy="3275215"/>
          </a:xfrm>
          <a:prstGeom prst="roundRect">
            <a:avLst>
              <a:gd name="adj" fmla="val 6125"/>
            </a:avLst>
          </a:prstGeom>
        </p:spPr>
        <p:txBody>
          <a:bodyPr anchor="ctr">
            <a:normAutofit/>
          </a:bodyPr>
          <a:lstStyle>
            <a:lvl1pPr marL="0" indent="0" algn="ctr">
              <a:buNone/>
              <a:defRPr sz="1100"/>
            </a:lvl1pPr>
          </a:lstStyle>
          <a:p>
            <a:endParaRPr lang="nl-BE" dirty="0"/>
          </a:p>
        </p:txBody>
      </p:sp>
      <p:sp>
        <p:nvSpPr>
          <p:cNvPr id="4" name="Title 1">
            <a:extLst>
              <a:ext uri="{FF2B5EF4-FFF2-40B4-BE49-F238E27FC236}">
                <a16:creationId xmlns:a16="http://schemas.microsoft.com/office/drawing/2014/main" id="{0F89C75B-6D9C-CBFB-690A-E10F3119E5E9}"/>
              </a:ext>
            </a:extLst>
          </p:cNvPr>
          <p:cNvSpPr>
            <a:spLocks noGrp="1"/>
          </p:cNvSpPr>
          <p:nvPr>
            <p:ph type="title"/>
          </p:nvPr>
        </p:nvSpPr>
        <p:spPr>
          <a:xfrm>
            <a:off x="396374" y="365126"/>
            <a:ext cx="5699626" cy="439737"/>
          </a:xfrm>
        </p:spPr>
        <p:txBody>
          <a:bodyPr anchor="t">
            <a:noAutofit/>
          </a:bodyPr>
          <a:lstStyle>
            <a:lvl1pPr>
              <a:defRPr sz="2600">
                <a:solidFill>
                  <a:schemeClr val="tx1"/>
                </a:solidFill>
              </a:defRPr>
            </a:lvl1pPr>
          </a:lstStyle>
          <a:p>
            <a:r>
              <a:rPr lang="en-US" dirty="0"/>
              <a:t>Click to edit Master title style</a:t>
            </a:r>
            <a:endParaRPr lang="nl-BE" dirty="0"/>
          </a:p>
        </p:txBody>
      </p:sp>
      <p:sp>
        <p:nvSpPr>
          <p:cNvPr id="5" name="Content Placeholder 2">
            <a:extLst>
              <a:ext uri="{FF2B5EF4-FFF2-40B4-BE49-F238E27FC236}">
                <a16:creationId xmlns:a16="http://schemas.microsoft.com/office/drawing/2014/main" id="{267B9F86-3F0F-664A-6660-0BB9564425A0}"/>
              </a:ext>
            </a:extLst>
          </p:cNvPr>
          <p:cNvSpPr>
            <a:spLocks noGrp="1"/>
          </p:cNvSpPr>
          <p:nvPr>
            <p:ph idx="1"/>
          </p:nvPr>
        </p:nvSpPr>
        <p:spPr>
          <a:xfrm>
            <a:off x="396374" y="1395413"/>
            <a:ext cx="5699626" cy="4952292"/>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Text Placeholder 10">
            <a:extLst>
              <a:ext uri="{FF2B5EF4-FFF2-40B4-BE49-F238E27FC236}">
                <a16:creationId xmlns:a16="http://schemas.microsoft.com/office/drawing/2014/main" id="{E629756B-6BAF-B789-8B1D-512B274FD2F0}"/>
              </a:ext>
            </a:extLst>
          </p:cNvPr>
          <p:cNvSpPr>
            <a:spLocks noGrp="1"/>
          </p:cNvSpPr>
          <p:nvPr>
            <p:ph type="body" sz="quarter" idx="12" hasCustomPrompt="1"/>
          </p:nvPr>
        </p:nvSpPr>
        <p:spPr>
          <a:xfrm>
            <a:off x="396372" y="781050"/>
            <a:ext cx="5699739"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2" name="Rectangle: Rounded Corners 1">
            <a:extLst>
              <a:ext uri="{FF2B5EF4-FFF2-40B4-BE49-F238E27FC236}">
                <a16:creationId xmlns:a16="http://schemas.microsoft.com/office/drawing/2014/main" id="{E382CAEC-55A2-D822-858E-916621D73D9C}"/>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253904957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 graph 50% - 50%">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5" y="358611"/>
            <a:ext cx="5420390" cy="885538"/>
          </a:xfrm>
        </p:spPr>
        <p:txBody>
          <a:bodyPr>
            <a:normAutofit/>
          </a:bodyPr>
          <a:lstStyle>
            <a:lvl1pPr>
              <a:defRPr sz="2800">
                <a:solidFill>
                  <a:schemeClr val="tx1"/>
                </a:solidFill>
              </a:defRPr>
            </a:lvl1pPr>
          </a:lstStyle>
          <a:p>
            <a:r>
              <a:rPr lang="en-US" dirty="0"/>
              <a:t>Click to edit Master title style</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0" name="Content Placeholder 2">
            <a:extLst>
              <a:ext uri="{FF2B5EF4-FFF2-40B4-BE49-F238E27FC236}">
                <a16:creationId xmlns:a16="http://schemas.microsoft.com/office/drawing/2014/main" id="{FBCA77F7-BF5E-FADF-D32B-1C56A7AE07A2}"/>
              </a:ext>
            </a:extLst>
          </p:cNvPr>
          <p:cNvSpPr>
            <a:spLocks noGrp="1"/>
          </p:cNvSpPr>
          <p:nvPr>
            <p:ph idx="12"/>
          </p:nvPr>
        </p:nvSpPr>
        <p:spPr>
          <a:xfrm>
            <a:off x="6096000" y="1274654"/>
            <a:ext cx="5699627"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4" name="Chart Placeholder 13">
            <a:extLst>
              <a:ext uri="{FF2B5EF4-FFF2-40B4-BE49-F238E27FC236}">
                <a16:creationId xmlns:a16="http://schemas.microsoft.com/office/drawing/2014/main" id="{03A62E56-0DCA-E144-18FE-353DEBEAF85F}"/>
              </a:ext>
            </a:extLst>
          </p:cNvPr>
          <p:cNvSpPr>
            <a:spLocks noGrp="1"/>
          </p:cNvSpPr>
          <p:nvPr>
            <p:ph type="chart" sz="quarter" idx="13"/>
          </p:nvPr>
        </p:nvSpPr>
        <p:spPr>
          <a:xfrm>
            <a:off x="396373" y="1275398"/>
            <a:ext cx="5420392" cy="5073650"/>
          </a:xfrm>
        </p:spPr>
        <p:txBody>
          <a:bodyPr anchor="ctr">
            <a:normAutofit/>
          </a:bodyPr>
          <a:lstStyle>
            <a:lvl1pPr marL="0" indent="0" algn="ctr">
              <a:buNone/>
              <a:defRPr sz="1100"/>
            </a:lvl1pPr>
          </a:lstStyle>
          <a:p>
            <a:endParaRPr lang="nl-BE"/>
          </a:p>
        </p:txBody>
      </p:sp>
      <p:sp>
        <p:nvSpPr>
          <p:cNvPr id="3" name="Rectangle: Rounded Corners 2">
            <a:extLst>
              <a:ext uri="{FF2B5EF4-FFF2-40B4-BE49-F238E27FC236}">
                <a16:creationId xmlns:a16="http://schemas.microsoft.com/office/drawing/2014/main" id="{D8C05FE0-3ECF-F15A-E19C-3F9F06A405C4}"/>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77750366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 graph 50% - 50% + subtitle">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58611"/>
            <a:ext cx="11399253" cy="415924"/>
          </a:xfrm>
        </p:spPr>
        <p:txBody>
          <a:bodyPr anchor="t">
            <a:normAutofit/>
          </a:bodyPr>
          <a:lstStyle>
            <a:lvl1pPr>
              <a:defRPr sz="2800">
                <a:solidFill>
                  <a:schemeClr val="tx1"/>
                </a:solidFill>
              </a:defRPr>
            </a:lvl1pPr>
          </a:lstStyle>
          <a:p>
            <a:r>
              <a:rPr lang="en-US" dirty="0"/>
              <a:t>Click to edit Master title style</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0" name="Content Placeholder 2">
            <a:extLst>
              <a:ext uri="{FF2B5EF4-FFF2-40B4-BE49-F238E27FC236}">
                <a16:creationId xmlns:a16="http://schemas.microsoft.com/office/drawing/2014/main" id="{FBCA77F7-BF5E-FADF-D32B-1C56A7AE07A2}"/>
              </a:ext>
            </a:extLst>
          </p:cNvPr>
          <p:cNvSpPr>
            <a:spLocks noGrp="1"/>
          </p:cNvSpPr>
          <p:nvPr>
            <p:ph idx="12"/>
          </p:nvPr>
        </p:nvSpPr>
        <p:spPr>
          <a:xfrm>
            <a:off x="8666151" y="1509713"/>
            <a:ext cx="3129475" cy="483799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4" name="Chart Placeholder 13">
            <a:extLst>
              <a:ext uri="{FF2B5EF4-FFF2-40B4-BE49-F238E27FC236}">
                <a16:creationId xmlns:a16="http://schemas.microsoft.com/office/drawing/2014/main" id="{03A62E56-0DCA-E144-18FE-353DEBEAF85F}"/>
              </a:ext>
            </a:extLst>
          </p:cNvPr>
          <p:cNvSpPr>
            <a:spLocks noGrp="1"/>
          </p:cNvSpPr>
          <p:nvPr>
            <p:ph type="chart" sz="quarter" idx="13"/>
          </p:nvPr>
        </p:nvSpPr>
        <p:spPr>
          <a:xfrm>
            <a:off x="396372" y="1510486"/>
            <a:ext cx="8069202" cy="4838562"/>
          </a:xfrm>
        </p:spPr>
        <p:txBody>
          <a:bodyPr anchor="ctr">
            <a:normAutofit/>
          </a:bodyPr>
          <a:lstStyle>
            <a:lvl1pPr marL="0" indent="0" algn="ctr">
              <a:buNone/>
              <a:defRPr sz="1100"/>
            </a:lvl1pPr>
          </a:lstStyle>
          <a:p>
            <a:endParaRPr lang="nl-BE"/>
          </a:p>
        </p:txBody>
      </p:sp>
      <p:sp>
        <p:nvSpPr>
          <p:cNvPr id="3" name="Text Placeholder 10">
            <a:extLst>
              <a:ext uri="{FF2B5EF4-FFF2-40B4-BE49-F238E27FC236}">
                <a16:creationId xmlns:a16="http://schemas.microsoft.com/office/drawing/2014/main" id="{E2E72693-3666-37FC-88A4-54C535BDE523}"/>
              </a:ext>
            </a:extLst>
          </p:cNvPr>
          <p:cNvSpPr>
            <a:spLocks noGrp="1"/>
          </p:cNvSpPr>
          <p:nvPr>
            <p:ph type="body" sz="quarter" idx="11" hasCustomPrompt="1"/>
          </p:nvPr>
        </p:nvSpPr>
        <p:spPr>
          <a:xfrm>
            <a:off x="396372" y="781050"/>
            <a:ext cx="11396663"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4" name="Rectangle: Rounded Corners 3">
            <a:extLst>
              <a:ext uri="{FF2B5EF4-FFF2-40B4-BE49-F238E27FC236}">
                <a16:creationId xmlns:a16="http://schemas.microsoft.com/office/drawing/2014/main" id="{64B84B9B-CC25-AA2A-1621-DC6B30C7ABF6}"/>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120106586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 + graph 25% - 75%">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58611"/>
            <a:ext cx="8069199" cy="885538"/>
          </a:xfrm>
        </p:spPr>
        <p:txBody>
          <a:bodyPr>
            <a:normAutofit/>
          </a:bodyPr>
          <a:lstStyle>
            <a:lvl1pPr>
              <a:defRPr sz="2800">
                <a:solidFill>
                  <a:schemeClr val="tx1"/>
                </a:solidFill>
              </a:defRPr>
            </a:lvl1pPr>
          </a:lstStyle>
          <a:p>
            <a:r>
              <a:rPr lang="en-US" dirty="0"/>
              <a:t>Click to edit Master title style</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0" name="Content Placeholder 2">
            <a:extLst>
              <a:ext uri="{FF2B5EF4-FFF2-40B4-BE49-F238E27FC236}">
                <a16:creationId xmlns:a16="http://schemas.microsoft.com/office/drawing/2014/main" id="{FBCA77F7-BF5E-FADF-D32B-1C56A7AE07A2}"/>
              </a:ext>
            </a:extLst>
          </p:cNvPr>
          <p:cNvSpPr>
            <a:spLocks noGrp="1"/>
          </p:cNvSpPr>
          <p:nvPr>
            <p:ph idx="12"/>
          </p:nvPr>
        </p:nvSpPr>
        <p:spPr>
          <a:xfrm>
            <a:off x="8666152" y="1274654"/>
            <a:ext cx="3129475"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4" name="Chart Placeholder 13">
            <a:extLst>
              <a:ext uri="{FF2B5EF4-FFF2-40B4-BE49-F238E27FC236}">
                <a16:creationId xmlns:a16="http://schemas.microsoft.com/office/drawing/2014/main" id="{03A62E56-0DCA-E144-18FE-353DEBEAF85F}"/>
              </a:ext>
            </a:extLst>
          </p:cNvPr>
          <p:cNvSpPr>
            <a:spLocks noGrp="1"/>
          </p:cNvSpPr>
          <p:nvPr>
            <p:ph type="chart" sz="quarter" idx="13"/>
          </p:nvPr>
        </p:nvSpPr>
        <p:spPr>
          <a:xfrm>
            <a:off x="396373" y="1275398"/>
            <a:ext cx="8069202" cy="5073650"/>
          </a:xfrm>
        </p:spPr>
        <p:txBody>
          <a:bodyPr anchor="ctr">
            <a:normAutofit/>
          </a:bodyPr>
          <a:lstStyle>
            <a:lvl1pPr marL="0" indent="0" algn="ctr">
              <a:buNone/>
              <a:defRPr sz="1100"/>
            </a:lvl1pPr>
          </a:lstStyle>
          <a:p>
            <a:endParaRPr lang="nl-BE"/>
          </a:p>
        </p:txBody>
      </p:sp>
      <p:sp>
        <p:nvSpPr>
          <p:cNvPr id="3" name="Rectangle: Rounded Corners 2">
            <a:extLst>
              <a:ext uri="{FF2B5EF4-FFF2-40B4-BE49-F238E27FC236}">
                <a16:creationId xmlns:a16="http://schemas.microsoft.com/office/drawing/2014/main" id="{DCE944A3-F9C5-034C-1E38-193BB2AF6AE3}"/>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422303565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ent + graph 25% - 75% + subtitle">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58611"/>
            <a:ext cx="11399253" cy="422439"/>
          </a:xfrm>
        </p:spPr>
        <p:txBody>
          <a:bodyPr anchor="t">
            <a:normAutofit/>
          </a:bodyPr>
          <a:lstStyle>
            <a:lvl1pPr>
              <a:defRPr sz="2800">
                <a:solidFill>
                  <a:schemeClr val="tx1"/>
                </a:solidFill>
              </a:defRPr>
            </a:lvl1pPr>
          </a:lstStyle>
          <a:p>
            <a:r>
              <a:rPr lang="en-US" dirty="0"/>
              <a:t>Click to edit Master title style</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3" name="Chart Placeholder 13">
            <a:extLst>
              <a:ext uri="{FF2B5EF4-FFF2-40B4-BE49-F238E27FC236}">
                <a16:creationId xmlns:a16="http://schemas.microsoft.com/office/drawing/2014/main" id="{213736E4-A8B8-2C99-17D4-987CFAC93F95}"/>
              </a:ext>
            </a:extLst>
          </p:cNvPr>
          <p:cNvSpPr>
            <a:spLocks noGrp="1"/>
          </p:cNvSpPr>
          <p:nvPr>
            <p:ph type="chart" sz="quarter" idx="13"/>
          </p:nvPr>
        </p:nvSpPr>
        <p:spPr>
          <a:xfrm>
            <a:off x="396373" y="1509713"/>
            <a:ext cx="11399254" cy="4839333"/>
          </a:xfrm>
        </p:spPr>
        <p:txBody>
          <a:bodyPr anchor="ctr">
            <a:normAutofit/>
          </a:bodyPr>
          <a:lstStyle>
            <a:lvl1pPr marL="0" indent="0" algn="ctr">
              <a:buNone/>
              <a:defRPr sz="1100"/>
            </a:lvl1pPr>
          </a:lstStyle>
          <a:p>
            <a:endParaRPr lang="nl-BE"/>
          </a:p>
        </p:txBody>
      </p:sp>
      <p:sp>
        <p:nvSpPr>
          <p:cNvPr id="4" name="Text Placeholder 10">
            <a:extLst>
              <a:ext uri="{FF2B5EF4-FFF2-40B4-BE49-F238E27FC236}">
                <a16:creationId xmlns:a16="http://schemas.microsoft.com/office/drawing/2014/main" id="{03733718-DDA0-68AB-85EE-1F9AE9F9D9FA}"/>
              </a:ext>
            </a:extLst>
          </p:cNvPr>
          <p:cNvSpPr>
            <a:spLocks noGrp="1"/>
          </p:cNvSpPr>
          <p:nvPr>
            <p:ph type="body" sz="quarter" idx="11" hasCustomPrompt="1"/>
          </p:nvPr>
        </p:nvSpPr>
        <p:spPr>
          <a:xfrm>
            <a:off x="396372" y="781050"/>
            <a:ext cx="11396663"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5" name="Rectangle: Rounded Corners 4">
            <a:extLst>
              <a:ext uri="{FF2B5EF4-FFF2-40B4-BE49-F238E27FC236}">
                <a16:creationId xmlns:a16="http://schemas.microsoft.com/office/drawing/2014/main" id="{A8F329C5-919A-7A49-D460-DEE35BC588F2}"/>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149007644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Empty + titles">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58611"/>
            <a:ext cx="11399253" cy="422439"/>
          </a:xfrm>
        </p:spPr>
        <p:txBody>
          <a:bodyPr anchor="t">
            <a:normAutofit/>
          </a:bodyPr>
          <a:lstStyle>
            <a:lvl1pPr>
              <a:defRPr sz="2800">
                <a:solidFill>
                  <a:schemeClr val="tx1"/>
                </a:solidFill>
              </a:defRPr>
            </a:lvl1pPr>
          </a:lstStyle>
          <a:p>
            <a:r>
              <a:rPr lang="en-US" dirty="0"/>
              <a:t>Click to edit Master title style</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4" name="Text Placeholder 10">
            <a:extLst>
              <a:ext uri="{FF2B5EF4-FFF2-40B4-BE49-F238E27FC236}">
                <a16:creationId xmlns:a16="http://schemas.microsoft.com/office/drawing/2014/main" id="{03733718-DDA0-68AB-85EE-1F9AE9F9D9FA}"/>
              </a:ext>
            </a:extLst>
          </p:cNvPr>
          <p:cNvSpPr>
            <a:spLocks noGrp="1"/>
          </p:cNvSpPr>
          <p:nvPr>
            <p:ph type="body" sz="quarter" idx="11" hasCustomPrompt="1"/>
          </p:nvPr>
        </p:nvSpPr>
        <p:spPr>
          <a:xfrm>
            <a:off x="396372" y="781050"/>
            <a:ext cx="11396663"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5" name="Rectangle: Rounded Corners 4">
            <a:extLst>
              <a:ext uri="{FF2B5EF4-FFF2-40B4-BE49-F238E27FC236}">
                <a16:creationId xmlns:a16="http://schemas.microsoft.com/office/drawing/2014/main" id="{A8F329C5-919A-7A49-D460-DEE35BC588F2}"/>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3333883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main - image to choose var 5">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8686CB2-757B-309E-AE3C-5FBB3A095DA5}"/>
              </a:ext>
            </a:extLst>
          </p:cNvPr>
          <p:cNvGrpSpPr/>
          <p:nvPr userDrawn="1"/>
        </p:nvGrpSpPr>
        <p:grpSpPr>
          <a:xfrm>
            <a:off x="3560417" y="-161714"/>
            <a:ext cx="8708208" cy="7088184"/>
            <a:chOff x="3560417" y="-161714"/>
            <a:chExt cx="8708208" cy="7088184"/>
          </a:xfrm>
        </p:grpSpPr>
        <p:sp>
          <p:nvSpPr>
            <p:cNvPr id="13" name="Freeform: Shape 12">
              <a:extLst>
                <a:ext uri="{FF2B5EF4-FFF2-40B4-BE49-F238E27FC236}">
                  <a16:creationId xmlns:a16="http://schemas.microsoft.com/office/drawing/2014/main" id="{D7550DDA-C203-335B-F53E-DC1715658384}"/>
                </a:ext>
              </a:extLst>
            </p:cNvPr>
            <p:cNvSpPr/>
            <p:nvPr userDrawn="1"/>
          </p:nvSpPr>
          <p:spPr>
            <a:xfrm>
              <a:off x="3560417" y="3984487"/>
              <a:ext cx="8697844" cy="2941983"/>
            </a:xfrm>
            <a:custGeom>
              <a:avLst/>
              <a:gdLst>
                <a:gd name="connsiteX0" fmla="*/ 0 w 8697844"/>
                <a:gd name="connsiteY0" fmla="*/ 2941983 h 2941983"/>
                <a:gd name="connsiteX1" fmla="*/ 2994992 w 8697844"/>
                <a:gd name="connsiteY1" fmla="*/ 1484243 h 2941983"/>
                <a:gd name="connsiteX2" fmla="*/ 7739270 w 8697844"/>
                <a:gd name="connsiteY2" fmla="*/ 1161774 h 2941983"/>
                <a:gd name="connsiteX3" fmla="*/ 8697844 w 8697844"/>
                <a:gd name="connsiteY3" fmla="*/ 0 h 2941983"/>
              </a:gdLst>
              <a:ahLst/>
              <a:cxnLst>
                <a:cxn ang="0">
                  <a:pos x="connsiteX0" y="connsiteY0"/>
                </a:cxn>
                <a:cxn ang="0">
                  <a:pos x="connsiteX1" y="connsiteY1"/>
                </a:cxn>
                <a:cxn ang="0">
                  <a:pos x="connsiteX2" y="connsiteY2"/>
                </a:cxn>
                <a:cxn ang="0">
                  <a:pos x="connsiteX3" y="connsiteY3"/>
                </a:cxn>
              </a:cxnLst>
              <a:rect l="l" t="t" r="r" b="b"/>
              <a:pathLst>
                <a:path w="8697844" h="2941983">
                  <a:moveTo>
                    <a:pt x="0" y="2941983"/>
                  </a:moveTo>
                  <a:cubicBezTo>
                    <a:pt x="852557" y="2361463"/>
                    <a:pt x="1705114" y="1780944"/>
                    <a:pt x="2994992" y="1484243"/>
                  </a:cubicBezTo>
                  <a:cubicBezTo>
                    <a:pt x="4284870" y="1187542"/>
                    <a:pt x="6788795" y="1409148"/>
                    <a:pt x="7739270" y="1161774"/>
                  </a:cubicBezTo>
                  <a:cubicBezTo>
                    <a:pt x="8689745" y="914400"/>
                    <a:pt x="8586673" y="177432"/>
                    <a:pt x="8697844" y="0"/>
                  </a:cubicBezTo>
                </a:path>
              </a:pathLst>
            </a:custGeom>
            <a:noFill/>
            <a:ln w="15875">
              <a:gradFill flip="none" rotWithShape="1">
                <a:gsLst>
                  <a:gs pos="50000">
                    <a:schemeClr val="accent2"/>
                  </a:gs>
                  <a:gs pos="0">
                    <a:schemeClr val="accent1"/>
                  </a:gs>
                  <a:gs pos="100000">
                    <a:schemeClr val="accent3"/>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reeform: Shape 13">
              <a:extLst>
                <a:ext uri="{FF2B5EF4-FFF2-40B4-BE49-F238E27FC236}">
                  <a16:creationId xmlns:a16="http://schemas.microsoft.com/office/drawing/2014/main" id="{4D5597AB-D372-0856-964C-C86B3B4ED838}"/>
                </a:ext>
              </a:extLst>
            </p:cNvPr>
            <p:cNvSpPr/>
            <p:nvPr userDrawn="1"/>
          </p:nvSpPr>
          <p:spPr>
            <a:xfrm>
              <a:off x="4342296" y="-161714"/>
              <a:ext cx="7926329" cy="1301401"/>
            </a:xfrm>
            <a:custGeom>
              <a:avLst/>
              <a:gdLst>
                <a:gd name="connsiteX0" fmla="*/ 7893878 w 7926329"/>
                <a:gd name="connsiteY0" fmla="*/ 1301401 h 1301401"/>
                <a:gd name="connsiteX1" fmla="*/ 7253356 w 7926329"/>
                <a:gd name="connsiteY1" fmla="*/ 855244 h 1301401"/>
                <a:gd name="connsiteX2" fmla="*/ 3330713 w 7926329"/>
                <a:gd name="connsiteY2" fmla="*/ 1107036 h 1301401"/>
                <a:gd name="connsiteX3" fmla="*/ 0 w 7926329"/>
                <a:gd name="connsiteY3" fmla="*/ 2688 h 1301401"/>
              </a:gdLst>
              <a:ahLst/>
              <a:cxnLst>
                <a:cxn ang="0">
                  <a:pos x="connsiteX0" y="connsiteY0"/>
                </a:cxn>
                <a:cxn ang="0">
                  <a:pos x="connsiteX1" y="connsiteY1"/>
                </a:cxn>
                <a:cxn ang="0">
                  <a:pos x="connsiteX2" y="connsiteY2"/>
                </a:cxn>
                <a:cxn ang="0">
                  <a:pos x="connsiteX3" y="connsiteY3"/>
                </a:cxn>
              </a:cxnLst>
              <a:rect l="l" t="t" r="r" b="b"/>
              <a:pathLst>
                <a:path w="7926329" h="1301401">
                  <a:moveTo>
                    <a:pt x="7893878" y="1301401"/>
                  </a:moveTo>
                  <a:cubicBezTo>
                    <a:pt x="7953880" y="1094519"/>
                    <a:pt x="8013883" y="887638"/>
                    <a:pt x="7253356" y="855244"/>
                  </a:cubicBezTo>
                  <a:cubicBezTo>
                    <a:pt x="6492829" y="822850"/>
                    <a:pt x="4539606" y="1249129"/>
                    <a:pt x="3330713" y="1107036"/>
                  </a:cubicBezTo>
                  <a:cubicBezTo>
                    <a:pt x="2121820" y="964943"/>
                    <a:pt x="481496" y="-59155"/>
                    <a:pt x="0" y="2688"/>
                  </a:cubicBezTo>
                </a:path>
              </a:pathLst>
            </a:custGeom>
            <a:noFill/>
            <a:ln w="15875">
              <a:gradFill flip="none" rotWithShape="1">
                <a:gsLst>
                  <a:gs pos="50000">
                    <a:schemeClr val="accent2"/>
                  </a:gs>
                  <a:gs pos="0">
                    <a:schemeClr val="accent1"/>
                  </a:gs>
                  <a:gs pos="100000">
                    <a:schemeClr val="accent3"/>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Graphic 14">
              <a:extLst>
                <a:ext uri="{FF2B5EF4-FFF2-40B4-BE49-F238E27FC236}">
                  <a16:creationId xmlns:a16="http://schemas.microsoft.com/office/drawing/2014/main" id="{8BCEBB16-8D3F-ADB3-DEEB-89CC19EAD5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77744">
              <a:off x="5235750" y="5825391"/>
              <a:ext cx="154402" cy="129698"/>
            </a:xfrm>
            <a:prstGeom prst="rect">
              <a:avLst/>
            </a:prstGeom>
          </p:spPr>
        </p:pic>
        <p:pic>
          <p:nvPicPr>
            <p:cNvPr id="16" name="Graphic 15">
              <a:extLst>
                <a:ext uri="{FF2B5EF4-FFF2-40B4-BE49-F238E27FC236}">
                  <a16:creationId xmlns:a16="http://schemas.microsoft.com/office/drawing/2014/main" id="{79E772F5-0EAA-DE3D-5EC9-34868EFB1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1434">
              <a:off x="5623788" y="5662859"/>
              <a:ext cx="154402" cy="129698"/>
            </a:xfrm>
            <a:prstGeom prst="rect">
              <a:avLst/>
            </a:prstGeom>
          </p:spPr>
        </p:pic>
        <p:pic>
          <p:nvPicPr>
            <p:cNvPr id="18" name="Graphic 17">
              <a:extLst>
                <a:ext uri="{FF2B5EF4-FFF2-40B4-BE49-F238E27FC236}">
                  <a16:creationId xmlns:a16="http://schemas.microsoft.com/office/drawing/2014/main" id="{845B51AD-16BB-7058-BA4D-26A59BADD6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4265365">
              <a:off x="6018801" y="402052"/>
              <a:ext cx="154402" cy="129698"/>
            </a:xfrm>
            <a:prstGeom prst="rect">
              <a:avLst/>
            </a:prstGeom>
          </p:spPr>
        </p:pic>
      </p:grpSp>
      <p:sp>
        <p:nvSpPr>
          <p:cNvPr id="12" name="Picture Placeholder 11">
            <a:extLst>
              <a:ext uri="{FF2B5EF4-FFF2-40B4-BE49-F238E27FC236}">
                <a16:creationId xmlns:a16="http://schemas.microsoft.com/office/drawing/2014/main" id="{2FD3DFF5-0990-D4B6-ECCD-9A40C339AC5A}"/>
              </a:ext>
            </a:extLst>
          </p:cNvPr>
          <p:cNvSpPr>
            <a:spLocks noGrp="1"/>
          </p:cNvSpPr>
          <p:nvPr>
            <p:ph type="pic" sz="quarter" idx="14" hasCustomPrompt="1"/>
          </p:nvPr>
        </p:nvSpPr>
        <p:spPr>
          <a:xfrm>
            <a:off x="6631446" y="1"/>
            <a:ext cx="5560555" cy="6853367"/>
          </a:xfrm>
          <a:custGeom>
            <a:avLst/>
            <a:gdLst>
              <a:gd name="connsiteX0" fmla="*/ 355767 w 5560555"/>
              <a:gd name="connsiteY0" fmla="*/ 0 h 6853367"/>
              <a:gd name="connsiteX1" fmla="*/ 4675381 w 5560555"/>
              <a:gd name="connsiteY1" fmla="*/ 0 h 6853367"/>
              <a:gd name="connsiteX2" fmla="*/ 5468391 w 5560555"/>
              <a:gd name="connsiteY2" fmla="*/ 1322560 h 6853367"/>
              <a:gd name="connsiteX3" fmla="*/ 5560555 w 5560555"/>
              <a:gd name="connsiteY3" fmla="*/ 1540982 h 6853367"/>
              <a:gd name="connsiteX4" fmla="*/ 5560555 w 5560555"/>
              <a:gd name="connsiteY4" fmla="*/ 6853367 h 6853367"/>
              <a:gd name="connsiteX5" fmla="*/ 2330024 w 5560555"/>
              <a:gd name="connsiteY5" fmla="*/ 6853367 h 6853367"/>
              <a:gd name="connsiteX6" fmla="*/ 797168 w 5560555"/>
              <a:gd name="connsiteY6" fmla="*/ 3537166 h 6853367"/>
              <a:gd name="connsiteX7" fmla="*/ 170812 w 5560555"/>
              <a:gd name="connsiteY7" fmla="*/ 368320 h 6853367"/>
              <a:gd name="connsiteX8" fmla="*/ 355767 w 5560555"/>
              <a:gd name="connsiteY8" fmla="*/ 0 h 685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0555" h="6853367">
                <a:moveTo>
                  <a:pt x="355767" y="0"/>
                </a:moveTo>
                <a:lnTo>
                  <a:pt x="4675381" y="0"/>
                </a:lnTo>
                <a:cubicBezTo>
                  <a:pt x="4967077" y="357613"/>
                  <a:pt x="5235967" y="796721"/>
                  <a:pt x="5468391" y="1322560"/>
                </a:cubicBezTo>
                <a:lnTo>
                  <a:pt x="5560555" y="1540982"/>
                </a:lnTo>
                <a:lnTo>
                  <a:pt x="5560555" y="6853367"/>
                </a:lnTo>
                <a:lnTo>
                  <a:pt x="2330024" y="6853367"/>
                </a:lnTo>
                <a:cubicBezTo>
                  <a:pt x="1869028" y="5658777"/>
                  <a:pt x="1330582" y="4524956"/>
                  <a:pt x="797168" y="3537166"/>
                </a:cubicBezTo>
                <a:cubicBezTo>
                  <a:pt x="246806" y="2518131"/>
                  <a:pt x="-281445" y="1434355"/>
                  <a:pt x="170812" y="368320"/>
                </a:cubicBezTo>
                <a:cubicBezTo>
                  <a:pt x="226021" y="238176"/>
                  <a:pt x="287981" y="115447"/>
                  <a:pt x="355767" y="0"/>
                </a:cubicBezTo>
                <a:close/>
              </a:path>
            </a:pathLst>
          </a:custGeom>
        </p:spPr>
        <p:txBody>
          <a:bodyPr wrap="square" anchor="ctr">
            <a:noAutofit/>
          </a:bodyPr>
          <a:lstStyle>
            <a:lvl1pPr marL="0" indent="0" algn="ctr">
              <a:buNone/>
              <a:defRPr sz="11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nl-BE" dirty="0"/>
              <a:t>Select an image </a:t>
            </a:r>
            <a:r>
              <a:rPr lang="nl-BE" dirty="0" err="1"/>
              <a:t>to</a:t>
            </a:r>
            <a:r>
              <a:rPr lang="nl-BE" dirty="0"/>
              <a:t> </a:t>
            </a:r>
            <a:br>
              <a:rPr lang="nl-BE" dirty="0"/>
            </a:br>
            <a:r>
              <a:rPr lang="nl-BE" dirty="0" err="1"/>
              <a:t>fill</a:t>
            </a:r>
            <a:r>
              <a:rPr lang="nl-BE" dirty="0"/>
              <a:t> this shape</a:t>
            </a:r>
          </a:p>
        </p:txBody>
      </p:sp>
      <p:sp>
        <p:nvSpPr>
          <p:cNvPr id="2" name="Title 1">
            <a:extLst>
              <a:ext uri="{FF2B5EF4-FFF2-40B4-BE49-F238E27FC236}">
                <a16:creationId xmlns:a16="http://schemas.microsoft.com/office/drawing/2014/main" id="{5410DD41-724E-F979-B7F1-5FD9E474193E}"/>
              </a:ext>
            </a:extLst>
          </p:cNvPr>
          <p:cNvSpPr>
            <a:spLocks noGrp="1"/>
          </p:cNvSpPr>
          <p:nvPr>
            <p:ph type="ctrTitle"/>
          </p:nvPr>
        </p:nvSpPr>
        <p:spPr>
          <a:xfrm>
            <a:off x="396372" y="1007513"/>
            <a:ext cx="6150202" cy="2387600"/>
          </a:xfrm>
        </p:spPr>
        <p:txBody>
          <a:bodyPr anchor="b">
            <a:normAutofit/>
          </a:bodyPr>
          <a:lstStyle>
            <a:lvl1pPr algn="l">
              <a:defRPr sz="4400">
                <a:solidFill>
                  <a:schemeClr val="tx1"/>
                </a:solidFill>
              </a:defRPr>
            </a:lvl1pPr>
          </a:lstStyle>
          <a:p>
            <a:r>
              <a:rPr lang="nl-NL"/>
              <a:t>Klik om stijl te bewerken</a:t>
            </a:r>
            <a:endParaRPr lang="nl-BE" dirty="0"/>
          </a:p>
        </p:txBody>
      </p:sp>
      <p:sp>
        <p:nvSpPr>
          <p:cNvPr id="3" name="Subtitle 2">
            <a:extLst>
              <a:ext uri="{FF2B5EF4-FFF2-40B4-BE49-F238E27FC236}">
                <a16:creationId xmlns:a16="http://schemas.microsoft.com/office/drawing/2014/main" id="{33614F65-0923-3971-9568-C8DF93FF1668}"/>
              </a:ext>
            </a:extLst>
          </p:cNvPr>
          <p:cNvSpPr>
            <a:spLocks noGrp="1"/>
          </p:cNvSpPr>
          <p:nvPr>
            <p:ph type="subTitle" idx="1"/>
          </p:nvPr>
        </p:nvSpPr>
        <p:spPr>
          <a:xfrm>
            <a:off x="396372" y="3487188"/>
            <a:ext cx="6150202" cy="669579"/>
          </a:xfrm>
        </p:spPr>
        <p:txBody>
          <a:bodyPr>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dirty="0"/>
          </a:p>
        </p:txBody>
      </p:sp>
      <p:pic>
        <p:nvPicPr>
          <p:cNvPr id="27" name="Picture 26">
            <a:extLst>
              <a:ext uri="{FF2B5EF4-FFF2-40B4-BE49-F238E27FC236}">
                <a16:creationId xmlns:a16="http://schemas.microsoft.com/office/drawing/2014/main" id="{9BC6FECE-FC71-0EEB-85AF-00046AC30EFA}"/>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396372" y="6180323"/>
            <a:ext cx="1303130" cy="443664"/>
          </a:xfrm>
          <a:prstGeom prst="rect">
            <a:avLst/>
          </a:prstGeom>
        </p:spPr>
      </p:pic>
    </p:spTree>
    <p:extLst>
      <p:ext uri="{BB962C8B-B14F-4D97-AF65-F5344CB8AC3E}">
        <p14:creationId xmlns:p14="http://schemas.microsoft.com/office/powerpoint/2010/main" val="6015787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5" name="Rectangle: Rounded Corners 4">
            <a:extLst>
              <a:ext uri="{FF2B5EF4-FFF2-40B4-BE49-F238E27FC236}">
                <a16:creationId xmlns:a16="http://schemas.microsoft.com/office/drawing/2014/main" id="{A8F329C5-919A-7A49-D460-DEE35BC588F2}"/>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115745326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Content 1 kol DAR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8C55EFF-DD2B-0E07-9F2B-1C937D34C825}"/>
              </a:ext>
            </a:extLst>
          </p:cNvPr>
          <p:cNvGrpSpPr/>
          <p:nvPr userDrawn="1"/>
        </p:nvGrpSpPr>
        <p:grpSpPr>
          <a:xfrm>
            <a:off x="-1" y="-3190"/>
            <a:ext cx="12191999" cy="6861190"/>
            <a:chOff x="-1" y="-3190"/>
            <a:chExt cx="12191999" cy="6861190"/>
          </a:xfrm>
        </p:grpSpPr>
        <p:pic>
          <p:nvPicPr>
            <p:cNvPr id="11" name="Picture 10">
              <a:extLst>
                <a:ext uri="{FF2B5EF4-FFF2-40B4-BE49-F238E27FC236}">
                  <a16:creationId xmlns:a16="http://schemas.microsoft.com/office/drawing/2014/main" id="{B12518EC-C233-385E-46C0-00F2689DAF1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2" name="Graphic 11">
              <a:extLst>
                <a:ext uri="{FF2B5EF4-FFF2-40B4-BE49-F238E27FC236}">
                  <a16:creationId xmlns:a16="http://schemas.microsoft.com/office/drawing/2014/main" id="{0C6069BF-BEF4-5176-12FE-DBACD4AD1022}"/>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885538"/>
          </a:xfrm>
        </p:spPr>
        <p:txBody>
          <a:bodyPr>
            <a:normAutofit/>
          </a:bodyPr>
          <a:lstStyle>
            <a:lvl1pPr>
              <a:defRPr sz="2800">
                <a:solidFill>
                  <a:schemeClr val="bg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2" y="1274654"/>
            <a:ext cx="11396437" cy="507305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4" name="Rectangle: Rounded Corners 3">
            <a:extLst>
              <a:ext uri="{FF2B5EF4-FFF2-40B4-BE49-F238E27FC236}">
                <a16:creationId xmlns:a16="http://schemas.microsoft.com/office/drawing/2014/main" id="{78407124-82CB-B663-4D7D-DCD35A88AC76}"/>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112875266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ntent 1 kol + subtitle DAR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56A5B13-0951-309D-9269-824E58BBB5D9}"/>
              </a:ext>
            </a:extLst>
          </p:cNvPr>
          <p:cNvGrpSpPr/>
          <p:nvPr userDrawn="1"/>
        </p:nvGrpSpPr>
        <p:grpSpPr>
          <a:xfrm>
            <a:off x="-1" y="-3190"/>
            <a:ext cx="12191999" cy="6861190"/>
            <a:chOff x="-1" y="-3190"/>
            <a:chExt cx="12191999" cy="6861190"/>
          </a:xfrm>
        </p:grpSpPr>
        <p:pic>
          <p:nvPicPr>
            <p:cNvPr id="6" name="Picture 5">
              <a:extLst>
                <a:ext uri="{FF2B5EF4-FFF2-40B4-BE49-F238E27FC236}">
                  <a16:creationId xmlns:a16="http://schemas.microsoft.com/office/drawing/2014/main" id="{51997DC5-453F-2CCF-7C75-45AC2465D4C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0" name="Graphic 11">
              <a:extLst>
                <a:ext uri="{FF2B5EF4-FFF2-40B4-BE49-F238E27FC236}">
                  <a16:creationId xmlns:a16="http://schemas.microsoft.com/office/drawing/2014/main" id="{6F5A40B6-08AD-213B-23F4-FA70D058B598}"/>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415924"/>
          </a:xfrm>
        </p:spPr>
        <p:txBody>
          <a:bodyPr anchor="t">
            <a:normAutofit/>
          </a:bodyPr>
          <a:lstStyle>
            <a:lvl1pPr>
              <a:defRPr sz="2800">
                <a:solidFill>
                  <a:schemeClr val="bg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2" y="1612899"/>
            <a:ext cx="11396437" cy="4734806"/>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1" name="Text Placeholder 10">
            <a:extLst>
              <a:ext uri="{FF2B5EF4-FFF2-40B4-BE49-F238E27FC236}">
                <a16:creationId xmlns:a16="http://schemas.microsoft.com/office/drawing/2014/main" id="{1563E06C-BE9D-F3F4-C06A-687C53615467}"/>
              </a:ext>
            </a:extLst>
          </p:cNvPr>
          <p:cNvSpPr>
            <a:spLocks noGrp="1"/>
          </p:cNvSpPr>
          <p:nvPr>
            <p:ph type="body" sz="quarter" idx="10" hasCustomPrompt="1"/>
          </p:nvPr>
        </p:nvSpPr>
        <p:spPr>
          <a:xfrm>
            <a:off x="396372" y="781050"/>
            <a:ext cx="11396663"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4" name="Rectangle: Rounded Corners 3">
            <a:extLst>
              <a:ext uri="{FF2B5EF4-FFF2-40B4-BE49-F238E27FC236}">
                <a16:creationId xmlns:a16="http://schemas.microsoft.com/office/drawing/2014/main" id="{0B1BBD72-78E8-A72D-1F20-0223F9B5D650}"/>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134154337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2 kol DAR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7F1E452-F331-284A-35A2-5323EF6274F8}"/>
              </a:ext>
            </a:extLst>
          </p:cNvPr>
          <p:cNvGrpSpPr/>
          <p:nvPr userDrawn="1"/>
        </p:nvGrpSpPr>
        <p:grpSpPr>
          <a:xfrm>
            <a:off x="-1" y="-3190"/>
            <a:ext cx="12191999" cy="6861190"/>
            <a:chOff x="-1" y="-3190"/>
            <a:chExt cx="12191999" cy="6861190"/>
          </a:xfrm>
        </p:grpSpPr>
        <p:pic>
          <p:nvPicPr>
            <p:cNvPr id="10" name="Picture 9">
              <a:extLst>
                <a:ext uri="{FF2B5EF4-FFF2-40B4-BE49-F238E27FC236}">
                  <a16:creationId xmlns:a16="http://schemas.microsoft.com/office/drawing/2014/main" id="{64D2F6B1-09C6-9C8B-5C2B-C1F441659E78}"/>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1" name="Graphic 11">
              <a:extLst>
                <a:ext uri="{FF2B5EF4-FFF2-40B4-BE49-F238E27FC236}">
                  <a16:creationId xmlns:a16="http://schemas.microsoft.com/office/drawing/2014/main" id="{3F736E80-F05F-FF6C-8EDB-D9C4FBD5E9D3}"/>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885538"/>
          </a:xfrm>
        </p:spPr>
        <p:txBody>
          <a:bodyPr>
            <a:normAutofit/>
          </a:bodyPr>
          <a:lstStyle>
            <a:lvl1pPr>
              <a:defRPr sz="2800">
                <a:solidFill>
                  <a:schemeClr val="bg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2" y="1274654"/>
            <a:ext cx="5365236" cy="507305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4" name="Content Placeholder 2">
            <a:extLst>
              <a:ext uri="{FF2B5EF4-FFF2-40B4-BE49-F238E27FC236}">
                <a16:creationId xmlns:a16="http://schemas.microsoft.com/office/drawing/2014/main" id="{3C0FAED5-4FE9-95CF-60F6-8F339CB2B5C9}"/>
              </a:ext>
            </a:extLst>
          </p:cNvPr>
          <p:cNvSpPr>
            <a:spLocks noGrp="1"/>
          </p:cNvSpPr>
          <p:nvPr>
            <p:ph idx="10"/>
          </p:nvPr>
        </p:nvSpPr>
        <p:spPr>
          <a:xfrm>
            <a:off x="6430395" y="1274654"/>
            <a:ext cx="5348960" cy="507305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5" name="Rectangle: Rounded Corners 4">
            <a:extLst>
              <a:ext uri="{FF2B5EF4-FFF2-40B4-BE49-F238E27FC236}">
                <a16:creationId xmlns:a16="http://schemas.microsoft.com/office/drawing/2014/main" id="{3E86F50B-A0E4-4C0B-4E82-E6EDAAA29223}"/>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250421979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 2 kol + subtitle DAR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BB5B30B-05D6-8527-7E9C-19F41B615EA3}"/>
              </a:ext>
            </a:extLst>
          </p:cNvPr>
          <p:cNvGrpSpPr/>
          <p:nvPr userDrawn="1"/>
        </p:nvGrpSpPr>
        <p:grpSpPr>
          <a:xfrm>
            <a:off x="-1" y="-3190"/>
            <a:ext cx="12191999" cy="6861190"/>
            <a:chOff x="-1" y="-3190"/>
            <a:chExt cx="12191999" cy="6861190"/>
          </a:xfrm>
        </p:grpSpPr>
        <p:pic>
          <p:nvPicPr>
            <p:cNvPr id="11" name="Picture 10">
              <a:extLst>
                <a:ext uri="{FF2B5EF4-FFF2-40B4-BE49-F238E27FC236}">
                  <a16:creationId xmlns:a16="http://schemas.microsoft.com/office/drawing/2014/main" id="{2F783A5E-EE88-F475-2954-82A56B78F9D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2" name="Graphic 11">
              <a:extLst>
                <a:ext uri="{FF2B5EF4-FFF2-40B4-BE49-F238E27FC236}">
                  <a16:creationId xmlns:a16="http://schemas.microsoft.com/office/drawing/2014/main" id="{3628F4FE-DDEA-DFE8-EC27-7CEE79D32043}"/>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409409"/>
          </a:xfrm>
        </p:spPr>
        <p:txBody>
          <a:bodyPr anchor="t">
            <a:normAutofit/>
          </a:bodyPr>
          <a:lstStyle>
            <a:lvl1pPr>
              <a:defRPr sz="2800">
                <a:solidFill>
                  <a:schemeClr val="bg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2" y="1609725"/>
            <a:ext cx="5365236" cy="473798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4" name="Content Placeholder 2">
            <a:extLst>
              <a:ext uri="{FF2B5EF4-FFF2-40B4-BE49-F238E27FC236}">
                <a16:creationId xmlns:a16="http://schemas.microsoft.com/office/drawing/2014/main" id="{3C0FAED5-4FE9-95CF-60F6-8F339CB2B5C9}"/>
              </a:ext>
            </a:extLst>
          </p:cNvPr>
          <p:cNvSpPr>
            <a:spLocks noGrp="1"/>
          </p:cNvSpPr>
          <p:nvPr>
            <p:ph idx="10"/>
          </p:nvPr>
        </p:nvSpPr>
        <p:spPr>
          <a:xfrm>
            <a:off x="6430395" y="1609725"/>
            <a:ext cx="5348960" cy="473798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5" name="Text Placeholder 10">
            <a:extLst>
              <a:ext uri="{FF2B5EF4-FFF2-40B4-BE49-F238E27FC236}">
                <a16:creationId xmlns:a16="http://schemas.microsoft.com/office/drawing/2014/main" id="{919A94A6-A8DB-BFEF-619E-4662D3A7C34E}"/>
              </a:ext>
            </a:extLst>
          </p:cNvPr>
          <p:cNvSpPr>
            <a:spLocks noGrp="1"/>
          </p:cNvSpPr>
          <p:nvPr>
            <p:ph type="body" sz="quarter" idx="11" hasCustomPrompt="1"/>
          </p:nvPr>
        </p:nvSpPr>
        <p:spPr>
          <a:xfrm>
            <a:off x="396372" y="781050"/>
            <a:ext cx="11396663"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6" name="Rectangle: Rounded Corners 5">
            <a:extLst>
              <a:ext uri="{FF2B5EF4-FFF2-40B4-BE49-F238E27FC236}">
                <a16:creationId xmlns:a16="http://schemas.microsoft.com/office/drawing/2014/main" id="{10BB9FB2-BB36-6443-62A8-D03361DD9891}"/>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14634076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3 kol - var1 DAR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A3A4FFA-0349-3A3D-2FBD-12FF8B7EDC80}"/>
              </a:ext>
            </a:extLst>
          </p:cNvPr>
          <p:cNvGrpSpPr/>
          <p:nvPr userDrawn="1"/>
        </p:nvGrpSpPr>
        <p:grpSpPr>
          <a:xfrm>
            <a:off x="-1" y="-3190"/>
            <a:ext cx="12191999" cy="6861190"/>
            <a:chOff x="-1" y="-3190"/>
            <a:chExt cx="12191999" cy="6861190"/>
          </a:xfrm>
        </p:grpSpPr>
        <p:pic>
          <p:nvPicPr>
            <p:cNvPr id="11" name="Picture 10">
              <a:extLst>
                <a:ext uri="{FF2B5EF4-FFF2-40B4-BE49-F238E27FC236}">
                  <a16:creationId xmlns:a16="http://schemas.microsoft.com/office/drawing/2014/main" id="{42364AAF-40D8-E908-80F3-DD24A2017710}"/>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2" name="Graphic 11">
              <a:extLst>
                <a:ext uri="{FF2B5EF4-FFF2-40B4-BE49-F238E27FC236}">
                  <a16:creationId xmlns:a16="http://schemas.microsoft.com/office/drawing/2014/main" id="{BB7E5B21-1ED7-4955-44E9-7684D00F63E6}"/>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885538"/>
          </a:xfrm>
        </p:spPr>
        <p:txBody>
          <a:bodyPr>
            <a:normAutofit/>
          </a:bodyPr>
          <a:lstStyle>
            <a:lvl1pPr>
              <a:defRPr sz="2800">
                <a:solidFill>
                  <a:schemeClr val="bg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3432308" cy="507305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6" name="Content Placeholder 2">
            <a:extLst>
              <a:ext uri="{FF2B5EF4-FFF2-40B4-BE49-F238E27FC236}">
                <a16:creationId xmlns:a16="http://schemas.microsoft.com/office/drawing/2014/main" id="{F470564E-7ACD-EB35-C15B-C66BC6FA773D}"/>
              </a:ext>
            </a:extLst>
          </p:cNvPr>
          <p:cNvSpPr>
            <a:spLocks noGrp="1"/>
          </p:cNvSpPr>
          <p:nvPr>
            <p:ph idx="10"/>
          </p:nvPr>
        </p:nvSpPr>
        <p:spPr>
          <a:xfrm>
            <a:off x="8363321" y="1274654"/>
            <a:ext cx="3432308" cy="507305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Content Placeholder 2">
            <a:extLst>
              <a:ext uri="{FF2B5EF4-FFF2-40B4-BE49-F238E27FC236}">
                <a16:creationId xmlns:a16="http://schemas.microsoft.com/office/drawing/2014/main" id="{7A14B838-0C41-AB19-3561-F142B3A2CD05}"/>
              </a:ext>
            </a:extLst>
          </p:cNvPr>
          <p:cNvSpPr>
            <a:spLocks noGrp="1"/>
          </p:cNvSpPr>
          <p:nvPr>
            <p:ph idx="11"/>
          </p:nvPr>
        </p:nvSpPr>
        <p:spPr>
          <a:xfrm>
            <a:off x="4379847" y="1274654"/>
            <a:ext cx="3432308" cy="507305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Rectangle: Rounded Corners 3">
            <a:extLst>
              <a:ext uri="{FF2B5EF4-FFF2-40B4-BE49-F238E27FC236}">
                <a16:creationId xmlns:a16="http://schemas.microsoft.com/office/drawing/2014/main" id="{36D9EB49-53BE-EE6D-3DD0-898022418AA2}"/>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259408480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3 kol - var1 + subtitle DARK">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4B0E835-78C1-9719-D59E-8CD7AC24E9A7}"/>
              </a:ext>
            </a:extLst>
          </p:cNvPr>
          <p:cNvGrpSpPr/>
          <p:nvPr userDrawn="1"/>
        </p:nvGrpSpPr>
        <p:grpSpPr>
          <a:xfrm>
            <a:off x="-1" y="-3190"/>
            <a:ext cx="12191999" cy="6861190"/>
            <a:chOff x="-1" y="-3190"/>
            <a:chExt cx="12191999" cy="6861190"/>
          </a:xfrm>
        </p:grpSpPr>
        <p:pic>
          <p:nvPicPr>
            <p:cNvPr id="15" name="Picture 14">
              <a:extLst>
                <a:ext uri="{FF2B5EF4-FFF2-40B4-BE49-F238E27FC236}">
                  <a16:creationId xmlns:a16="http://schemas.microsoft.com/office/drawing/2014/main" id="{CE526D55-A827-2266-90C4-B5FFB93D352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6" name="Graphic 11">
              <a:extLst>
                <a:ext uri="{FF2B5EF4-FFF2-40B4-BE49-F238E27FC236}">
                  <a16:creationId xmlns:a16="http://schemas.microsoft.com/office/drawing/2014/main" id="{98AB5987-A56B-CB5E-6319-BAD712430BA6}"/>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415925"/>
          </a:xfrm>
        </p:spPr>
        <p:txBody>
          <a:bodyPr anchor="t">
            <a:normAutofit/>
          </a:bodyPr>
          <a:lstStyle>
            <a:lvl1pPr>
              <a:defRPr sz="2800">
                <a:solidFill>
                  <a:schemeClr val="bg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690579"/>
            <a:ext cx="3432308" cy="4657126"/>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6" name="Content Placeholder 2">
            <a:extLst>
              <a:ext uri="{FF2B5EF4-FFF2-40B4-BE49-F238E27FC236}">
                <a16:creationId xmlns:a16="http://schemas.microsoft.com/office/drawing/2014/main" id="{F470564E-7ACD-EB35-C15B-C66BC6FA773D}"/>
              </a:ext>
            </a:extLst>
          </p:cNvPr>
          <p:cNvSpPr>
            <a:spLocks noGrp="1"/>
          </p:cNvSpPr>
          <p:nvPr>
            <p:ph idx="10"/>
          </p:nvPr>
        </p:nvSpPr>
        <p:spPr>
          <a:xfrm>
            <a:off x="8363321" y="1690578"/>
            <a:ext cx="3432308" cy="4657127"/>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Content Placeholder 2">
            <a:extLst>
              <a:ext uri="{FF2B5EF4-FFF2-40B4-BE49-F238E27FC236}">
                <a16:creationId xmlns:a16="http://schemas.microsoft.com/office/drawing/2014/main" id="{7A14B838-0C41-AB19-3561-F142B3A2CD05}"/>
              </a:ext>
            </a:extLst>
          </p:cNvPr>
          <p:cNvSpPr>
            <a:spLocks noGrp="1"/>
          </p:cNvSpPr>
          <p:nvPr>
            <p:ph idx="11"/>
          </p:nvPr>
        </p:nvSpPr>
        <p:spPr>
          <a:xfrm>
            <a:off x="4379847" y="1690579"/>
            <a:ext cx="3432308" cy="4657126"/>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Text Placeholder 10">
            <a:extLst>
              <a:ext uri="{FF2B5EF4-FFF2-40B4-BE49-F238E27FC236}">
                <a16:creationId xmlns:a16="http://schemas.microsoft.com/office/drawing/2014/main" id="{949CCAE6-B813-FE5D-2ECD-CDEF721584B0}"/>
              </a:ext>
            </a:extLst>
          </p:cNvPr>
          <p:cNvSpPr>
            <a:spLocks noGrp="1"/>
          </p:cNvSpPr>
          <p:nvPr>
            <p:ph type="body" sz="quarter" idx="12" hasCustomPrompt="1"/>
          </p:nvPr>
        </p:nvSpPr>
        <p:spPr>
          <a:xfrm>
            <a:off x="396146" y="1274654"/>
            <a:ext cx="3432309"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5" name="Text Placeholder 10">
            <a:extLst>
              <a:ext uri="{FF2B5EF4-FFF2-40B4-BE49-F238E27FC236}">
                <a16:creationId xmlns:a16="http://schemas.microsoft.com/office/drawing/2014/main" id="{3C067CDD-0335-D9CD-DF79-3DD56FC3D139}"/>
              </a:ext>
            </a:extLst>
          </p:cNvPr>
          <p:cNvSpPr>
            <a:spLocks noGrp="1"/>
          </p:cNvSpPr>
          <p:nvPr>
            <p:ph type="body" sz="quarter" idx="13" hasCustomPrompt="1"/>
          </p:nvPr>
        </p:nvSpPr>
        <p:spPr>
          <a:xfrm>
            <a:off x="4379846" y="1274654"/>
            <a:ext cx="3432309"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11" name="Text Placeholder 10">
            <a:extLst>
              <a:ext uri="{FF2B5EF4-FFF2-40B4-BE49-F238E27FC236}">
                <a16:creationId xmlns:a16="http://schemas.microsoft.com/office/drawing/2014/main" id="{2C9F6239-529B-7821-42F5-F7B90DDC2AED}"/>
              </a:ext>
            </a:extLst>
          </p:cNvPr>
          <p:cNvSpPr>
            <a:spLocks noGrp="1"/>
          </p:cNvSpPr>
          <p:nvPr>
            <p:ph type="body" sz="quarter" idx="14" hasCustomPrompt="1"/>
          </p:nvPr>
        </p:nvSpPr>
        <p:spPr>
          <a:xfrm>
            <a:off x="8363320" y="1274653"/>
            <a:ext cx="3432309"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12" name="Rectangle: Rounded Corners 11">
            <a:extLst>
              <a:ext uri="{FF2B5EF4-FFF2-40B4-BE49-F238E27FC236}">
                <a16:creationId xmlns:a16="http://schemas.microsoft.com/office/drawing/2014/main" id="{BB8D5DF5-CF1D-7DF8-DB0E-8BB46E3EC3BE}"/>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70315049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ntent 3 kol - var2 DARK">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F2D80B5-613A-5219-3C80-69B91B002DDE}"/>
              </a:ext>
            </a:extLst>
          </p:cNvPr>
          <p:cNvGrpSpPr/>
          <p:nvPr userDrawn="1"/>
        </p:nvGrpSpPr>
        <p:grpSpPr>
          <a:xfrm>
            <a:off x="-1" y="-3190"/>
            <a:ext cx="12191999" cy="6861190"/>
            <a:chOff x="-1" y="-3190"/>
            <a:chExt cx="12191999" cy="6861190"/>
          </a:xfrm>
        </p:grpSpPr>
        <p:pic>
          <p:nvPicPr>
            <p:cNvPr id="15" name="Picture 14">
              <a:extLst>
                <a:ext uri="{FF2B5EF4-FFF2-40B4-BE49-F238E27FC236}">
                  <a16:creationId xmlns:a16="http://schemas.microsoft.com/office/drawing/2014/main" id="{5F66DD6C-7A84-1136-158B-8B1C7DC9A56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6" name="Graphic 11">
              <a:extLst>
                <a:ext uri="{FF2B5EF4-FFF2-40B4-BE49-F238E27FC236}">
                  <a16:creationId xmlns:a16="http://schemas.microsoft.com/office/drawing/2014/main" id="{7960147B-3B54-B263-EC62-9BA58D3204C2}"/>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11" name="Rectangle: Rounded Corners 10">
            <a:extLst>
              <a:ext uri="{FF2B5EF4-FFF2-40B4-BE49-F238E27FC236}">
                <a16:creationId xmlns:a16="http://schemas.microsoft.com/office/drawing/2014/main" id="{00DC1DFA-035C-36AC-BB46-FD35DA2748E3}"/>
              </a:ext>
            </a:extLst>
          </p:cNvPr>
          <p:cNvSpPr/>
          <p:nvPr userDrawn="1"/>
        </p:nvSpPr>
        <p:spPr>
          <a:xfrm>
            <a:off x="8327925" y="1451241"/>
            <a:ext cx="3467705" cy="4695886"/>
          </a:xfrm>
          <a:prstGeom prst="roundRect">
            <a:avLst>
              <a:gd name="adj" fmla="val 611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Rounded Corners 4">
            <a:extLst>
              <a:ext uri="{FF2B5EF4-FFF2-40B4-BE49-F238E27FC236}">
                <a16:creationId xmlns:a16="http://schemas.microsoft.com/office/drawing/2014/main" id="{01C0B69F-1AB0-6B39-4A8E-5D7A64F680BA}"/>
              </a:ext>
            </a:extLst>
          </p:cNvPr>
          <p:cNvSpPr/>
          <p:nvPr userDrawn="1"/>
        </p:nvSpPr>
        <p:spPr>
          <a:xfrm>
            <a:off x="4376469" y="1457141"/>
            <a:ext cx="3467705" cy="4695886"/>
          </a:xfrm>
          <a:prstGeom prst="roundRect">
            <a:avLst>
              <a:gd name="adj" fmla="val 611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Rounded Corners 3">
            <a:extLst>
              <a:ext uri="{FF2B5EF4-FFF2-40B4-BE49-F238E27FC236}">
                <a16:creationId xmlns:a16="http://schemas.microsoft.com/office/drawing/2014/main" id="{3B50ABF1-FB9C-C6A1-DA35-6EDAE84C49AE}"/>
              </a:ext>
            </a:extLst>
          </p:cNvPr>
          <p:cNvSpPr/>
          <p:nvPr userDrawn="1"/>
        </p:nvSpPr>
        <p:spPr>
          <a:xfrm>
            <a:off x="396372" y="1457141"/>
            <a:ext cx="3467705" cy="4695886"/>
          </a:xfrm>
          <a:prstGeom prst="roundRect">
            <a:avLst>
              <a:gd name="adj" fmla="val 611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885538"/>
          </a:xfrm>
        </p:spPr>
        <p:txBody>
          <a:bodyPr>
            <a:normAutofit/>
          </a:bodyPr>
          <a:lstStyle>
            <a:lvl1pPr>
              <a:defRPr sz="2800">
                <a:solidFill>
                  <a:schemeClr val="bg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528123" y="1557430"/>
            <a:ext cx="3197450" cy="4483509"/>
          </a:xfr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6" name="Content Placeholder 2">
            <a:extLst>
              <a:ext uri="{FF2B5EF4-FFF2-40B4-BE49-F238E27FC236}">
                <a16:creationId xmlns:a16="http://schemas.microsoft.com/office/drawing/2014/main" id="{F470564E-7ACD-EB35-C15B-C66BC6FA773D}"/>
              </a:ext>
            </a:extLst>
          </p:cNvPr>
          <p:cNvSpPr>
            <a:spLocks noGrp="1"/>
          </p:cNvSpPr>
          <p:nvPr>
            <p:ph idx="10"/>
          </p:nvPr>
        </p:nvSpPr>
        <p:spPr>
          <a:xfrm>
            <a:off x="8466427" y="1557430"/>
            <a:ext cx="3197450" cy="4483509"/>
          </a:xfr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Content Placeholder 2">
            <a:extLst>
              <a:ext uri="{FF2B5EF4-FFF2-40B4-BE49-F238E27FC236}">
                <a16:creationId xmlns:a16="http://schemas.microsoft.com/office/drawing/2014/main" id="{7A14B838-0C41-AB19-3561-F142B3A2CD05}"/>
              </a:ext>
            </a:extLst>
          </p:cNvPr>
          <p:cNvSpPr>
            <a:spLocks noGrp="1"/>
          </p:cNvSpPr>
          <p:nvPr>
            <p:ph idx="11"/>
          </p:nvPr>
        </p:nvSpPr>
        <p:spPr>
          <a:xfrm>
            <a:off x="4511597" y="1557430"/>
            <a:ext cx="3197450" cy="4483509"/>
          </a:xfr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2" name="Rectangle: Rounded Corners 11">
            <a:extLst>
              <a:ext uri="{FF2B5EF4-FFF2-40B4-BE49-F238E27FC236}">
                <a16:creationId xmlns:a16="http://schemas.microsoft.com/office/drawing/2014/main" id="{C94B0239-F92B-00FA-4BA6-26A8CD81958E}"/>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60314556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3 kol - var2 + subtitle DARK">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760AEC36-2CBF-5E6B-3370-710C49392A87}"/>
              </a:ext>
            </a:extLst>
          </p:cNvPr>
          <p:cNvGrpSpPr/>
          <p:nvPr userDrawn="1"/>
        </p:nvGrpSpPr>
        <p:grpSpPr>
          <a:xfrm>
            <a:off x="-1" y="-3190"/>
            <a:ext cx="12191999" cy="6861190"/>
            <a:chOff x="-1" y="-3190"/>
            <a:chExt cx="12191999" cy="6861190"/>
          </a:xfrm>
        </p:grpSpPr>
        <p:pic>
          <p:nvPicPr>
            <p:cNvPr id="18" name="Picture 17">
              <a:extLst>
                <a:ext uri="{FF2B5EF4-FFF2-40B4-BE49-F238E27FC236}">
                  <a16:creationId xmlns:a16="http://schemas.microsoft.com/office/drawing/2014/main" id="{697D9ABF-A2FA-DDE2-D3D6-0A31FA2DFB30}"/>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9" name="Graphic 11">
              <a:extLst>
                <a:ext uri="{FF2B5EF4-FFF2-40B4-BE49-F238E27FC236}">
                  <a16:creationId xmlns:a16="http://schemas.microsoft.com/office/drawing/2014/main" id="{C933EE08-07F8-001A-BF49-2BD0E796AF6F}"/>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11" name="Rectangle: Rounded Corners 10">
            <a:extLst>
              <a:ext uri="{FF2B5EF4-FFF2-40B4-BE49-F238E27FC236}">
                <a16:creationId xmlns:a16="http://schemas.microsoft.com/office/drawing/2014/main" id="{00DC1DFA-035C-36AC-BB46-FD35DA2748E3}"/>
              </a:ext>
            </a:extLst>
          </p:cNvPr>
          <p:cNvSpPr/>
          <p:nvPr userDrawn="1"/>
        </p:nvSpPr>
        <p:spPr>
          <a:xfrm>
            <a:off x="8327925" y="1451241"/>
            <a:ext cx="3467705" cy="4695886"/>
          </a:xfrm>
          <a:prstGeom prst="roundRect">
            <a:avLst>
              <a:gd name="adj" fmla="val 611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Rounded Corners 4">
            <a:extLst>
              <a:ext uri="{FF2B5EF4-FFF2-40B4-BE49-F238E27FC236}">
                <a16:creationId xmlns:a16="http://schemas.microsoft.com/office/drawing/2014/main" id="{01C0B69F-1AB0-6B39-4A8E-5D7A64F680BA}"/>
              </a:ext>
            </a:extLst>
          </p:cNvPr>
          <p:cNvSpPr/>
          <p:nvPr userDrawn="1"/>
        </p:nvSpPr>
        <p:spPr>
          <a:xfrm>
            <a:off x="4376469" y="1457141"/>
            <a:ext cx="3467705" cy="4695886"/>
          </a:xfrm>
          <a:prstGeom prst="roundRect">
            <a:avLst>
              <a:gd name="adj" fmla="val 611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Rounded Corners 3">
            <a:extLst>
              <a:ext uri="{FF2B5EF4-FFF2-40B4-BE49-F238E27FC236}">
                <a16:creationId xmlns:a16="http://schemas.microsoft.com/office/drawing/2014/main" id="{3B50ABF1-FB9C-C6A1-DA35-6EDAE84C49AE}"/>
              </a:ext>
            </a:extLst>
          </p:cNvPr>
          <p:cNvSpPr/>
          <p:nvPr userDrawn="1"/>
        </p:nvSpPr>
        <p:spPr>
          <a:xfrm>
            <a:off x="396372" y="1457141"/>
            <a:ext cx="3467705" cy="4695886"/>
          </a:xfrm>
          <a:prstGeom prst="roundRect">
            <a:avLst>
              <a:gd name="adj" fmla="val 611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885538"/>
          </a:xfrm>
        </p:spPr>
        <p:txBody>
          <a:bodyPr>
            <a:normAutofit/>
          </a:bodyPr>
          <a:lstStyle>
            <a:lvl1pPr>
              <a:defRPr sz="2800">
                <a:solidFill>
                  <a:schemeClr val="bg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528123" y="1995383"/>
            <a:ext cx="3197450" cy="4045556"/>
          </a:xfr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6" name="Content Placeholder 2">
            <a:extLst>
              <a:ext uri="{FF2B5EF4-FFF2-40B4-BE49-F238E27FC236}">
                <a16:creationId xmlns:a16="http://schemas.microsoft.com/office/drawing/2014/main" id="{F470564E-7ACD-EB35-C15B-C66BC6FA773D}"/>
              </a:ext>
            </a:extLst>
          </p:cNvPr>
          <p:cNvSpPr>
            <a:spLocks noGrp="1"/>
          </p:cNvSpPr>
          <p:nvPr>
            <p:ph idx="10"/>
          </p:nvPr>
        </p:nvSpPr>
        <p:spPr>
          <a:xfrm>
            <a:off x="8466427" y="1995383"/>
            <a:ext cx="3197450" cy="4045556"/>
          </a:xfr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Content Placeholder 2">
            <a:extLst>
              <a:ext uri="{FF2B5EF4-FFF2-40B4-BE49-F238E27FC236}">
                <a16:creationId xmlns:a16="http://schemas.microsoft.com/office/drawing/2014/main" id="{7A14B838-0C41-AB19-3561-F142B3A2CD05}"/>
              </a:ext>
            </a:extLst>
          </p:cNvPr>
          <p:cNvSpPr>
            <a:spLocks noGrp="1"/>
          </p:cNvSpPr>
          <p:nvPr>
            <p:ph idx="11"/>
          </p:nvPr>
        </p:nvSpPr>
        <p:spPr>
          <a:xfrm>
            <a:off x="4511597" y="1995383"/>
            <a:ext cx="3197450" cy="4045556"/>
          </a:xfr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2" name="Text Placeholder 10">
            <a:extLst>
              <a:ext uri="{FF2B5EF4-FFF2-40B4-BE49-F238E27FC236}">
                <a16:creationId xmlns:a16="http://schemas.microsoft.com/office/drawing/2014/main" id="{BD8E9B4F-D085-4C22-C720-5E019AB44ED9}"/>
              </a:ext>
            </a:extLst>
          </p:cNvPr>
          <p:cNvSpPr>
            <a:spLocks noGrp="1"/>
          </p:cNvSpPr>
          <p:nvPr>
            <p:ph type="body" sz="quarter" idx="12" hasCustomPrompt="1"/>
          </p:nvPr>
        </p:nvSpPr>
        <p:spPr>
          <a:xfrm>
            <a:off x="540289" y="1579459"/>
            <a:ext cx="3185284" cy="415925"/>
          </a:xfrm>
        </p:spPr>
        <p:txBody>
          <a:bodyPr>
            <a:normAutofit/>
          </a:bodyPr>
          <a:lstStyle>
            <a:lvl1pPr marL="0" indent="0">
              <a:buFont typeface="Arial" panose="020B0604020202020204" pitchFamily="34" charset="0"/>
              <a:buNone/>
              <a:defRPr sz="1600">
                <a:solidFill>
                  <a:schemeClr val="tx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14" name="Text Placeholder 10">
            <a:extLst>
              <a:ext uri="{FF2B5EF4-FFF2-40B4-BE49-F238E27FC236}">
                <a16:creationId xmlns:a16="http://schemas.microsoft.com/office/drawing/2014/main" id="{11A881E9-F66C-4792-ADFB-481FFF97468E}"/>
              </a:ext>
            </a:extLst>
          </p:cNvPr>
          <p:cNvSpPr>
            <a:spLocks noGrp="1"/>
          </p:cNvSpPr>
          <p:nvPr>
            <p:ph type="body" sz="quarter" idx="13" hasCustomPrompt="1"/>
          </p:nvPr>
        </p:nvSpPr>
        <p:spPr>
          <a:xfrm>
            <a:off x="4523763" y="1579458"/>
            <a:ext cx="3185284" cy="415925"/>
          </a:xfrm>
        </p:spPr>
        <p:txBody>
          <a:bodyPr>
            <a:normAutofit/>
          </a:bodyPr>
          <a:lstStyle>
            <a:lvl1pPr marL="0" indent="0">
              <a:buFont typeface="Arial" panose="020B0604020202020204" pitchFamily="34" charset="0"/>
              <a:buNone/>
              <a:defRPr sz="1600">
                <a:solidFill>
                  <a:schemeClr val="tx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15" name="Text Placeholder 10">
            <a:extLst>
              <a:ext uri="{FF2B5EF4-FFF2-40B4-BE49-F238E27FC236}">
                <a16:creationId xmlns:a16="http://schemas.microsoft.com/office/drawing/2014/main" id="{5D9527B3-02C4-CB24-02EB-3F056F497B71}"/>
              </a:ext>
            </a:extLst>
          </p:cNvPr>
          <p:cNvSpPr>
            <a:spLocks noGrp="1"/>
          </p:cNvSpPr>
          <p:nvPr>
            <p:ph type="body" sz="quarter" idx="14" hasCustomPrompt="1"/>
          </p:nvPr>
        </p:nvSpPr>
        <p:spPr>
          <a:xfrm>
            <a:off x="8483648" y="1579458"/>
            <a:ext cx="3185284" cy="415925"/>
          </a:xfrm>
        </p:spPr>
        <p:txBody>
          <a:bodyPr>
            <a:normAutofit/>
          </a:bodyPr>
          <a:lstStyle>
            <a:lvl1pPr marL="0" indent="0">
              <a:buFont typeface="Arial" panose="020B0604020202020204" pitchFamily="34" charset="0"/>
              <a:buNone/>
              <a:defRPr sz="1600">
                <a:solidFill>
                  <a:schemeClr val="tx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16" name="Rectangle: Rounded Corners 15">
            <a:extLst>
              <a:ext uri="{FF2B5EF4-FFF2-40B4-BE49-F238E27FC236}">
                <a16:creationId xmlns:a16="http://schemas.microsoft.com/office/drawing/2014/main" id="{24DB4AED-7359-FF13-521C-2345A1CE21B5}"/>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424391403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ent + image - var3 DAR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A96E915-5A5B-FFA9-8825-4AA1B3E9560D}"/>
              </a:ext>
            </a:extLst>
          </p:cNvPr>
          <p:cNvGrpSpPr/>
          <p:nvPr userDrawn="1"/>
        </p:nvGrpSpPr>
        <p:grpSpPr>
          <a:xfrm>
            <a:off x="-1" y="-3190"/>
            <a:ext cx="12191999" cy="6861190"/>
            <a:chOff x="-1" y="-3190"/>
            <a:chExt cx="12191999" cy="6861190"/>
          </a:xfrm>
        </p:grpSpPr>
        <p:pic>
          <p:nvPicPr>
            <p:cNvPr id="6" name="Picture 5">
              <a:extLst>
                <a:ext uri="{FF2B5EF4-FFF2-40B4-BE49-F238E27FC236}">
                  <a16:creationId xmlns:a16="http://schemas.microsoft.com/office/drawing/2014/main" id="{24D0FA86-7DE8-508A-F0E1-99EFD2BF32A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0" name="Graphic 11">
              <a:extLst>
                <a:ext uri="{FF2B5EF4-FFF2-40B4-BE49-F238E27FC236}">
                  <a16:creationId xmlns:a16="http://schemas.microsoft.com/office/drawing/2014/main" id="{427AB548-60E2-26E1-10AD-03A7188A8FC5}"/>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25" name="Picture Placeholder 24">
            <a:extLst>
              <a:ext uri="{FF2B5EF4-FFF2-40B4-BE49-F238E27FC236}">
                <a16:creationId xmlns:a16="http://schemas.microsoft.com/office/drawing/2014/main" id="{369BB5BB-C976-12A1-60ED-CD43F918423A}"/>
              </a:ext>
            </a:extLst>
          </p:cNvPr>
          <p:cNvSpPr>
            <a:spLocks noGrp="1"/>
          </p:cNvSpPr>
          <p:nvPr>
            <p:ph type="pic" sz="quarter" idx="10"/>
          </p:nvPr>
        </p:nvSpPr>
        <p:spPr>
          <a:xfrm>
            <a:off x="8716260" y="1675123"/>
            <a:ext cx="3475740" cy="3365762"/>
          </a:xfrm>
          <a:custGeom>
            <a:avLst/>
            <a:gdLst>
              <a:gd name="connsiteX0" fmla="*/ 2637285 w 3475740"/>
              <a:gd name="connsiteY0" fmla="*/ 1484 h 3365762"/>
              <a:gd name="connsiteX1" fmla="*/ 3186384 w 3475740"/>
              <a:gd name="connsiteY1" fmla="*/ 42069 h 3365762"/>
              <a:gd name="connsiteX2" fmla="*/ 3475740 w 3475740"/>
              <a:gd name="connsiteY2" fmla="*/ 83635 h 3365762"/>
              <a:gd name="connsiteX3" fmla="*/ 3475740 w 3475740"/>
              <a:gd name="connsiteY3" fmla="*/ 3236883 h 3365762"/>
              <a:gd name="connsiteX4" fmla="*/ 3010550 w 3475740"/>
              <a:gd name="connsiteY4" fmla="*/ 3270905 h 3365762"/>
              <a:gd name="connsiteX5" fmla="*/ 2559426 w 3475740"/>
              <a:gd name="connsiteY5" fmla="*/ 3314820 h 3365762"/>
              <a:gd name="connsiteX6" fmla="*/ 523883 w 3475740"/>
              <a:gd name="connsiteY6" fmla="*/ 2921364 h 3365762"/>
              <a:gd name="connsiteX7" fmla="*/ 2637285 w 3475740"/>
              <a:gd name="connsiteY7" fmla="*/ 1484 h 336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5740" h="3365762">
                <a:moveTo>
                  <a:pt x="2637285" y="1484"/>
                </a:moveTo>
                <a:cubicBezTo>
                  <a:pt x="2811729" y="5696"/>
                  <a:pt x="2994768" y="18940"/>
                  <a:pt x="3186384" y="42069"/>
                </a:cubicBezTo>
                <a:lnTo>
                  <a:pt x="3475740" y="83635"/>
                </a:lnTo>
                <a:lnTo>
                  <a:pt x="3475740" y="3236883"/>
                </a:lnTo>
                <a:lnTo>
                  <a:pt x="3010550" y="3270905"/>
                </a:lnTo>
                <a:cubicBezTo>
                  <a:pt x="2856862" y="3284032"/>
                  <a:pt x="2706269" y="3298754"/>
                  <a:pt x="2559426" y="3314820"/>
                </a:cubicBezTo>
                <a:cubicBezTo>
                  <a:pt x="1820524" y="3395712"/>
                  <a:pt x="1048366" y="3447847"/>
                  <a:pt x="523883" y="2921364"/>
                </a:cubicBezTo>
                <a:cubicBezTo>
                  <a:pt x="-614488" y="1778575"/>
                  <a:pt x="107846" y="-59579"/>
                  <a:pt x="2637285" y="1484"/>
                </a:cubicBezTo>
                <a:close/>
              </a:path>
            </a:pathLst>
          </a:custGeom>
        </p:spPr>
        <p:txBody>
          <a:bodyPr wrap="square" anchor="ctr">
            <a:noAutofit/>
          </a:bodyPr>
          <a:lstStyle>
            <a:lvl1pPr marL="0" indent="0" algn="ctr">
              <a:buFontTx/>
              <a:buNone/>
              <a:defRPr sz="1100">
                <a:solidFill>
                  <a:schemeClr val="bg1"/>
                </a:solidFill>
              </a:defRPr>
            </a:lvl1pPr>
          </a:lstStyle>
          <a:p>
            <a:endParaRPr lang="nl-BE" dirty="0"/>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3" y="365126"/>
            <a:ext cx="8069201" cy="885538"/>
          </a:xfrm>
        </p:spPr>
        <p:txBody>
          <a:bodyPr>
            <a:normAutofit/>
          </a:bodyPr>
          <a:lstStyle>
            <a:lvl1pPr>
              <a:defRPr sz="2800">
                <a:solidFill>
                  <a:schemeClr val="bg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8069201" cy="507305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4" name="Rectangle: Rounded Corners 3">
            <a:extLst>
              <a:ext uri="{FF2B5EF4-FFF2-40B4-BE49-F238E27FC236}">
                <a16:creationId xmlns:a16="http://schemas.microsoft.com/office/drawing/2014/main" id="{1D7DA48C-DB8E-ED21-8379-DA20B341AC28}"/>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3192796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main - image to choose var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047080-6694-F1EA-937F-64FAA2C2F4D9}"/>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grpSp>
        <p:nvGrpSpPr>
          <p:cNvPr id="19" name="Group 18">
            <a:extLst>
              <a:ext uri="{FF2B5EF4-FFF2-40B4-BE49-F238E27FC236}">
                <a16:creationId xmlns:a16="http://schemas.microsoft.com/office/drawing/2014/main" id="{B8686CB2-757B-309E-AE3C-5FBB3A095DA5}"/>
              </a:ext>
            </a:extLst>
          </p:cNvPr>
          <p:cNvGrpSpPr/>
          <p:nvPr userDrawn="1"/>
        </p:nvGrpSpPr>
        <p:grpSpPr>
          <a:xfrm>
            <a:off x="3560417" y="-161714"/>
            <a:ext cx="8708208" cy="7088184"/>
            <a:chOff x="3560417" y="-161714"/>
            <a:chExt cx="8708208" cy="7088184"/>
          </a:xfrm>
        </p:grpSpPr>
        <p:sp>
          <p:nvSpPr>
            <p:cNvPr id="13" name="Freeform: Shape 12">
              <a:extLst>
                <a:ext uri="{FF2B5EF4-FFF2-40B4-BE49-F238E27FC236}">
                  <a16:creationId xmlns:a16="http://schemas.microsoft.com/office/drawing/2014/main" id="{D7550DDA-C203-335B-F53E-DC1715658384}"/>
                </a:ext>
              </a:extLst>
            </p:cNvPr>
            <p:cNvSpPr/>
            <p:nvPr userDrawn="1"/>
          </p:nvSpPr>
          <p:spPr>
            <a:xfrm>
              <a:off x="3560417" y="3984487"/>
              <a:ext cx="8697844" cy="2941983"/>
            </a:xfrm>
            <a:custGeom>
              <a:avLst/>
              <a:gdLst>
                <a:gd name="connsiteX0" fmla="*/ 0 w 8697844"/>
                <a:gd name="connsiteY0" fmla="*/ 2941983 h 2941983"/>
                <a:gd name="connsiteX1" fmla="*/ 2994992 w 8697844"/>
                <a:gd name="connsiteY1" fmla="*/ 1484243 h 2941983"/>
                <a:gd name="connsiteX2" fmla="*/ 7739270 w 8697844"/>
                <a:gd name="connsiteY2" fmla="*/ 1161774 h 2941983"/>
                <a:gd name="connsiteX3" fmla="*/ 8697844 w 8697844"/>
                <a:gd name="connsiteY3" fmla="*/ 0 h 2941983"/>
              </a:gdLst>
              <a:ahLst/>
              <a:cxnLst>
                <a:cxn ang="0">
                  <a:pos x="connsiteX0" y="connsiteY0"/>
                </a:cxn>
                <a:cxn ang="0">
                  <a:pos x="connsiteX1" y="connsiteY1"/>
                </a:cxn>
                <a:cxn ang="0">
                  <a:pos x="connsiteX2" y="connsiteY2"/>
                </a:cxn>
                <a:cxn ang="0">
                  <a:pos x="connsiteX3" y="connsiteY3"/>
                </a:cxn>
              </a:cxnLst>
              <a:rect l="l" t="t" r="r" b="b"/>
              <a:pathLst>
                <a:path w="8697844" h="2941983">
                  <a:moveTo>
                    <a:pt x="0" y="2941983"/>
                  </a:moveTo>
                  <a:cubicBezTo>
                    <a:pt x="852557" y="2361463"/>
                    <a:pt x="1705114" y="1780944"/>
                    <a:pt x="2994992" y="1484243"/>
                  </a:cubicBezTo>
                  <a:cubicBezTo>
                    <a:pt x="4284870" y="1187542"/>
                    <a:pt x="6788795" y="1409148"/>
                    <a:pt x="7739270" y="1161774"/>
                  </a:cubicBezTo>
                  <a:cubicBezTo>
                    <a:pt x="8689745" y="914400"/>
                    <a:pt x="8586673" y="177432"/>
                    <a:pt x="8697844" y="0"/>
                  </a:cubicBezTo>
                </a:path>
              </a:pathLst>
            </a:custGeom>
            <a:noFill/>
            <a:ln w="15875">
              <a:gradFill flip="none" rotWithShape="1">
                <a:gsLst>
                  <a:gs pos="50000">
                    <a:schemeClr val="accent2"/>
                  </a:gs>
                  <a:gs pos="0">
                    <a:schemeClr val="accent1"/>
                  </a:gs>
                  <a:gs pos="100000">
                    <a:schemeClr val="accent3"/>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reeform: Shape 13">
              <a:extLst>
                <a:ext uri="{FF2B5EF4-FFF2-40B4-BE49-F238E27FC236}">
                  <a16:creationId xmlns:a16="http://schemas.microsoft.com/office/drawing/2014/main" id="{4D5597AB-D372-0856-964C-C86B3B4ED838}"/>
                </a:ext>
              </a:extLst>
            </p:cNvPr>
            <p:cNvSpPr/>
            <p:nvPr userDrawn="1"/>
          </p:nvSpPr>
          <p:spPr>
            <a:xfrm>
              <a:off x="4342296" y="-161714"/>
              <a:ext cx="7926329" cy="1301401"/>
            </a:xfrm>
            <a:custGeom>
              <a:avLst/>
              <a:gdLst>
                <a:gd name="connsiteX0" fmla="*/ 7893878 w 7926329"/>
                <a:gd name="connsiteY0" fmla="*/ 1301401 h 1301401"/>
                <a:gd name="connsiteX1" fmla="*/ 7253356 w 7926329"/>
                <a:gd name="connsiteY1" fmla="*/ 855244 h 1301401"/>
                <a:gd name="connsiteX2" fmla="*/ 3330713 w 7926329"/>
                <a:gd name="connsiteY2" fmla="*/ 1107036 h 1301401"/>
                <a:gd name="connsiteX3" fmla="*/ 0 w 7926329"/>
                <a:gd name="connsiteY3" fmla="*/ 2688 h 1301401"/>
              </a:gdLst>
              <a:ahLst/>
              <a:cxnLst>
                <a:cxn ang="0">
                  <a:pos x="connsiteX0" y="connsiteY0"/>
                </a:cxn>
                <a:cxn ang="0">
                  <a:pos x="connsiteX1" y="connsiteY1"/>
                </a:cxn>
                <a:cxn ang="0">
                  <a:pos x="connsiteX2" y="connsiteY2"/>
                </a:cxn>
                <a:cxn ang="0">
                  <a:pos x="connsiteX3" y="connsiteY3"/>
                </a:cxn>
              </a:cxnLst>
              <a:rect l="l" t="t" r="r" b="b"/>
              <a:pathLst>
                <a:path w="7926329" h="1301401">
                  <a:moveTo>
                    <a:pt x="7893878" y="1301401"/>
                  </a:moveTo>
                  <a:cubicBezTo>
                    <a:pt x="7953880" y="1094519"/>
                    <a:pt x="8013883" y="887638"/>
                    <a:pt x="7253356" y="855244"/>
                  </a:cubicBezTo>
                  <a:cubicBezTo>
                    <a:pt x="6492829" y="822850"/>
                    <a:pt x="4539606" y="1249129"/>
                    <a:pt x="3330713" y="1107036"/>
                  </a:cubicBezTo>
                  <a:cubicBezTo>
                    <a:pt x="2121820" y="964943"/>
                    <a:pt x="481496" y="-59155"/>
                    <a:pt x="0" y="2688"/>
                  </a:cubicBezTo>
                </a:path>
              </a:pathLst>
            </a:custGeom>
            <a:noFill/>
            <a:ln w="15875">
              <a:gradFill flip="none" rotWithShape="1">
                <a:gsLst>
                  <a:gs pos="50000">
                    <a:schemeClr val="accent2"/>
                  </a:gs>
                  <a:gs pos="0">
                    <a:schemeClr val="accent1"/>
                  </a:gs>
                  <a:gs pos="100000">
                    <a:schemeClr val="accent3"/>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Graphic 14">
              <a:extLst>
                <a:ext uri="{FF2B5EF4-FFF2-40B4-BE49-F238E27FC236}">
                  <a16:creationId xmlns:a16="http://schemas.microsoft.com/office/drawing/2014/main" id="{8BCEBB16-8D3F-ADB3-DEEB-89CC19EAD50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77744">
              <a:off x="5235750" y="5825391"/>
              <a:ext cx="154402" cy="129698"/>
            </a:xfrm>
            <a:prstGeom prst="rect">
              <a:avLst/>
            </a:prstGeom>
          </p:spPr>
        </p:pic>
        <p:pic>
          <p:nvPicPr>
            <p:cNvPr id="16" name="Graphic 15">
              <a:extLst>
                <a:ext uri="{FF2B5EF4-FFF2-40B4-BE49-F238E27FC236}">
                  <a16:creationId xmlns:a16="http://schemas.microsoft.com/office/drawing/2014/main" id="{79E772F5-0EAA-DE3D-5EC9-34868EFB197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801434">
              <a:off x="5623788" y="5662859"/>
              <a:ext cx="154402" cy="129698"/>
            </a:xfrm>
            <a:prstGeom prst="rect">
              <a:avLst/>
            </a:prstGeom>
          </p:spPr>
        </p:pic>
        <p:pic>
          <p:nvPicPr>
            <p:cNvPr id="18" name="Graphic 17">
              <a:extLst>
                <a:ext uri="{FF2B5EF4-FFF2-40B4-BE49-F238E27FC236}">
                  <a16:creationId xmlns:a16="http://schemas.microsoft.com/office/drawing/2014/main" id="{845B51AD-16BB-7058-BA4D-26A59BADD65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4265365">
              <a:off x="6018801" y="402052"/>
              <a:ext cx="154402" cy="129698"/>
            </a:xfrm>
            <a:prstGeom prst="rect">
              <a:avLst/>
            </a:prstGeom>
          </p:spPr>
        </p:pic>
      </p:grpSp>
      <p:sp>
        <p:nvSpPr>
          <p:cNvPr id="12" name="Picture Placeholder 11">
            <a:extLst>
              <a:ext uri="{FF2B5EF4-FFF2-40B4-BE49-F238E27FC236}">
                <a16:creationId xmlns:a16="http://schemas.microsoft.com/office/drawing/2014/main" id="{2FD3DFF5-0990-D4B6-ECCD-9A40C339AC5A}"/>
              </a:ext>
            </a:extLst>
          </p:cNvPr>
          <p:cNvSpPr>
            <a:spLocks noGrp="1"/>
          </p:cNvSpPr>
          <p:nvPr>
            <p:ph type="pic" sz="quarter" idx="14" hasCustomPrompt="1"/>
          </p:nvPr>
        </p:nvSpPr>
        <p:spPr>
          <a:xfrm>
            <a:off x="6631446" y="1"/>
            <a:ext cx="5560555" cy="6853367"/>
          </a:xfrm>
          <a:custGeom>
            <a:avLst/>
            <a:gdLst>
              <a:gd name="connsiteX0" fmla="*/ 355767 w 5560555"/>
              <a:gd name="connsiteY0" fmla="*/ 0 h 6853367"/>
              <a:gd name="connsiteX1" fmla="*/ 4675381 w 5560555"/>
              <a:gd name="connsiteY1" fmla="*/ 0 h 6853367"/>
              <a:gd name="connsiteX2" fmla="*/ 5468391 w 5560555"/>
              <a:gd name="connsiteY2" fmla="*/ 1322560 h 6853367"/>
              <a:gd name="connsiteX3" fmla="*/ 5560555 w 5560555"/>
              <a:gd name="connsiteY3" fmla="*/ 1540982 h 6853367"/>
              <a:gd name="connsiteX4" fmla="*/ 5560555 w 5560555"/>
              <a:gd name="connsiteY4" fmla="*/ 6853367 h 6853367"/>
              <a:gd name="connsiteX5" fmla="*/ 2330024 w 5560555"/>
              <a:gd name="connsiteY5" fmla="*/ 6853367 h 6853367"/>
              <a:gd name="connsiteX6" fmla="*/ 797168 w 5560555"/>
              <a:gd name="connsiteY6" fmla="*/ 3537166 h 6853367"/>
              <a:gd name="connsiteX7" fmla="*/ 170812 w 5560555"/>
              <a:gd name="connsiteY7" fmla="*/ 368320 h 6853367"/>
              <a:gd name="connsiteX8" fmla="*/ 355767 w 5560555"/>
              <a:gd name="connsiteY8" fmla="*/ 0 h 685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0555" h="6853367">
                <a:moveTo>
                  <a:pt x="355767" y="0"/>
                </a:moveTo>
                <a:lnTo>
                  <a:pt x="4675381" y="0"/>
                </a:lnTo>
                <a:cubicBezTo>
                  <a:pt x="4967077" y="357613"/>
                  <a:pt x="5235967" y="796721"/>
                  <a:pt x="5468391" y="1322560"/>
                </a:cubicBezTo>
                <a:lnTo>
                  <a:pt x="5560555" y="1540982"/>
                </a:lnTo>
                <a:lnTo>
                  <a:pt x="5560555" y="6853367"/>
                </a:lnTo>
                <a:lnTo>
                  <a:pt x="2330024" y="6853367"/>
                </a:lnTo>
                <a:cubicBezTo>
                  <a:pt x="1869028" y="5658777"/>
                  <a:pt x="1330582" y="4524956"/>
                  <a:pt x="797168" y="3537166"/>
                </a:cubicBezTo>
                <a:cubicBezTo>
                  <a:pt x="246806" y="2518131"/>
                  <a:pt x="-281445" y="1434355"/>
                  <a:pt x="170812" y="368320"/>
                </a:cubicBezTo>
                <a:cubicBezTo>
                  <a:pt x="226021" y="238176"/>
                  <a:pt x="287981" y="115447"/>
                  <a:pt x="355767" y="0"/>
                </a:cubicBezTo>
                <a:close/>
              </a:path>
            </a:pathLst>
          </a:custGeom>
        </p:spPr>
        <p:txBody>
          <a:bodyPr wrap="square" anchor="ctr">
            <a:noAutofit/>
          </a:bodyPr>
          <a:lstStyle>
            <a:lvl1pPr marL="0" indent="0" algn="ctr">
              <a:buNone/>
              <a:defRPr sz="11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nl-BE" dirty="0"/>
              <a:t>Select an image </a:t>
            </a:r>
            <a:r>
              <a:rPr lang="nl-BE" dirty="0" err="1"/>
              <a:t>to</a:t>
            </a:r>
            <a:r>
              <a:rPr lang="nl-BE" dirty="0"/>
              <a:t> </a:t>
            </a:r>
            <a:br>
              <a:rPr lang="nl-BE" dirty="0"/>
            </a:br>
            <a:r>
              <a:rPr lang="nl-BE" dirty="0" err="1"/>
              <a:t>fill</a:t>
            </a:r>
            <a:r>
              <a:rPr lang="nl-BE" dirty="0"/>
              <a:t> this shape</a:t>
            </a:r>
          </a:p>
        </p:txBody>
      </p:sp>
      <p:sp>
        <p:nvSpPr>
          <p:cNvPr id="2" name="Title 1">
            <a:extLst>
              <a:ext uri="{FF2B5EF4-FFF2-40B4-BE49-F238E27FC236}">
                <a16:creationId xmlns:a16="http://schemas.microsoft.com/office/drawing/2014/main" id="{5410DD41-724E-F979-B7F1-5FD9E474193E}"/>
              </a:ext>
            </a:extLst>
          </p:cNvPr>
          <p:cNvSpPr>
            <a:spLocks noGrp="1"/>
          </p:cNvSpPr>
          <p:nvPr>
            <p:ph type="ctrTitle"/>
          </p:nvPr>
        </p:nvSpPr>
        <p:spPr>
          <a:xfrm>
            <a:off x="396372" y="1007513"/>
            <a:ext cx="6150202" cy="2387600"/>
          </a:xfrm>
        </p:spPr>
        <p:txBody>
          <a:bodyPr anchor="b">
            <a:normAutofit/>
          </a:bodyPr>
          <a:lstStyle>
            <a:lvl1pPr algn="l">
              <a:defRPr sz="4400">
                <a:solidFill>
                  <a:schemeClr val="bg1"/>
                </a:solidFill>
              </a:defRPr>
            </a:lvl1pPr>
          </a:lstStyle>
          <a:p>
            <a:r>
              <a:rPr lang="nl-NL"/>
              <a:t>Klik om stijl te bewerken</a:t>
            </a:r>
            <a:endParaRPr lang="nl-BE" dirty="0"/>
          </a:p>
        </p:txBody>
      </p:sp>
      <p:sp>
        <p:nvSpPr>
          <p:cNvPr id="3" name="Subtitle 2">
            <a:extLst>
              <a:ext uri="{FF2B5EF4-FFF2-40B4-BE49-F238E27FC236}">
                <a16:creationId xmlns:a16="http://schemas.microsoft.com/office/drawing/2014/main" id="{33614F65-0923-3971-9568-C8DF93FF1668}"/>
              </a:ext>
            </a:extLst>
          </p:cNvPr>
          <p:cNvSpPr>
            <a:spLocks noGrp="1"/>
          </p:cNvSpPr>
          <p:nvPr>
            <p:ph type="subTitle" idx="1"/>
          </p:nvPr>
        </p:nvSpPr>
        <p:spPr>
          <a:xfrm>
            <a:off x="396372" y="3487188"/>
            <a:ext cx="6150202" cy="669579"/>
          </a:xfrm>
        </p:spPr>
        <p:txBody>
          <a:bodyPr>
            <a:normAutofit/>
          </a:bodyPr>
          <a:lstStyle>
            <a:lvl1pPr marL="0" indent="0" algn="l">
              <a:buNone/>
              <a:defRPr sz="1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dirty="0"/>
          </a:p>
        </p:txBody>
      </p:sp>
      <p:pic>
        <p:nvPicPr>
          <p:cNvPr id="27" name="Picture 26">
            <a:extLst>
              <a:ext uri="{FF2B5EF4-FFF2-40B4-BE49-F238E27FC236}">
                <a16:creationId xmlns:a16="http://schemas.microsoft.com/office/drawing/2014/main" id="{9BC6FECE-FC71-0EEB-85AF-00046AC30EFA}"/>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396372" y="6180323"/>
            <a:ext cx="1303130" cy="443664"/>
          </a:xfrm>
          <a:prstGeom prst="rect">
            <a:avLst/>
          </a:prstGeom>
        </p:spPr>
      </p:pic>
    </p:spTree>
    <p:extLst>
      <p:ext uri="{BB962C8B-B14F-4D97-AF65-F5344CB8AC3E}">
        <p14:creationId xmlns:p14="http://schemas.microsoft.com/office/powerpoint/2010/main" val="284270951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ent + image - var3 + subtitle DARK">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9CC4C3-EAE7-6BFB-593E-04FD6AE17DF0}"/>
              </a:ext>
            </a:extLst>
          </p:cNvPr>
          <p:cNvGrpSpPr/>
          <p:nvPr userDrawn="1"/>
        </p:nvGrpSpPr>
        <p:grpSpPr>
          <a:xfrm>
            <a:off x="-1" y="-3190"/>
            <a:ext cx="12191999" cy="6861190"/>
            <a:chOff x="-1" y="-3190"/>
            <a:chExt cx="12191999" cy="6861190"/>
          </a:xfrm>
        </p:grpSpPr>
        <p:pic>
          <p:nvPicPr>
            <p:cNvPr id="10" name="Picture 9">
              <a:extLst>
                <a:ext uri="{FF2B5EF4-FFF2-40B4-BE49-F238E27FC236}">
                  <a16:creationId xmlns:a16="http://schemas.microsoft.com/office/drawing/2014/main" id="{AE6FF21F-1B58-B52F-1BB3-EA5C3FE274C3}"/>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1" name="Graphic 11">
              <a:extLst>
                <a:ext uri="{FF2B5EF4-FFF2-40B4-BE49-F238E27FC236}">
                  <a16:creationId xmlns:a16="http://schemas.microsoft.com/office/drawing/2014/main" id="{01FDDEB8-275B-014D-CED4-BD1BB83B77B1}"/>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25" name="Picture Placeholder 24">
            <a:extLst>
              <a:ext uri="{FF2B5EF4-FFF2-40B4-BE49-F238E27FC236}">
                <a16:creationId xmlns:a16="http://schemas.microsoft.com/office/drawing/2014/main" id="{369BB5BB-C976-12A1-60ED-CD43F918423A}"/>
              </a:ext>
            </a:extLst>
          </p:cNvPr>
          <p:cNvSpPr>
            <a:spLocks noGrp="1"/>
          </p:cNvSpPr>
          <p:nvPr>
            <p:ph type="pic" sz="quarter" idx="10"/>
          </p:nvPr>
        </p:nvSpPr>
        <p:spPr>
          <a:xfrm>
            <a:off x="8716260" y="1675123"/>
            <a:ext cx="3475740" cy="3365762"/>
          </a:xfrm>
          <a:custGeom>
            <a:avLst/>
            <a:gdLst>
              <a:gd name="connsiteX0" fmla="*/ 2637285 w 3475740"/>
              <a:gd name="connsiteY0" fmla="*/ 1484 h 3365762"/>
              <a:gd name="connsiteX1" fmla="*/ 3186384 w 3475740"/>
              <a:gd name="connsiteY1" fmla="*/ 42069 h 3365762"/>
              <a:gd name="connsiteX2" fmla="*/ 3475740 w 3475740"/>
              <a:gd name="connsiteY2" fmla="*/ 83635 h 3365762"/>
              <a:gd name="connsiteX3" fmla="*/ 3475740 w 3475740"/>
              <a:gd name="connsiteY3" fmla="*/ 3236883 h 3365762"/>
              <a:gd name="connsiteX4" fmla="*/ 3010550 w 3475740"/>
              <a:gd name="connsiteY4" fmla="*/ 3270905 h 3365762"/>
              <a:gd name="connsiteX5" fmla="*/ 2559426 w 3475740"/>
              <a:gd name="connsiteY5" fmla="*/ 3314820 h 3365762"/>
              <a:gd name="connsiteX6" fmla="*/ 523883 w 3475740"/>
              <a:gd name="connsiteY6" fmla="*/ 2921364 h 3365762"/>
              <a:gd name="connsiteX7" fmla="*/ 2637285 w 3475740"/>
              <a:gd name="connsiteY7" fmla="*/ 1484 h 336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5740" h="3365762">
                <a:moveTo>
                  <a:pt x="2637285" y="1484"/>
                </a:moveTo>
                <a:cubicBezTo>
                  <a:pt x="2811729" y="5696"/>
                  <a:pt x="2994768" y="18940"/>
                  <a:pt x="3186384" y="42069"/>
                </a:cubicBezTo>
                <a:lnTo>
                  <a:pt x="3475740" y="83635"/>
                </a:lnTo>
                <a:lnTo>
                  <a:pt x="3475740" y="3236883"/>
                </a:lnTo>
                <a:lnTo>
                  <a:pt x="3010550" y="3270905"/>
                </a:lnTo>
                <a:cubicBezTo>
                  <a:pt x="2856862" y="3284032"/>
                  <a:pt x="2706269" y="3298754"/>
                  <a:pt x="2559426" y="3314820"/>
                </a:cubicBezTo>
                <a:cubicBezTo>
                  <a:pt x="1820524" y="3395712"/>
                  <a:pt x="1048366" y="3447847"/>
                  <a:pt x="523883" y="2921364"/>
                </a:cubicBezTo>
                <a:cubicBezTo>
                  <a:pt x="-614488" y="1778575"/>
                  <a:pt x="107846" y="-59579"/>
                  <a:pt x="2637285" y="1484"/>
                </a:cubicBezTo>
                <a:close/>
              </a:path>
            </a:pathLst>
          </a:custGeom>
        </p:spPr>
        <p:txBody>
          <a:bodyPr wrap="square" anchor="ctr">
            <a:noAutofit/>
          </a:bodyPr>
          <a:lstStyle>
            <a:lvl1pPr marL="0" indent="0" algn="ctr">
              <a:buFontTx/>
              <a:buNone/>
              <a:defRPr sz="1100">
                <a:solidFill>
                  <a:schemeClr val="bg1"/>
                </a:solidFill>
              </a:defRPr>
            </a:lvl1pPr>
          </a:lstStyle>
          <a:p>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4" name="Title 1">
            <a:extLst>
              <a:ext uri="{FF2B5EF4-FFF2-40B4-BE49-F238E27FC236}">
                <a16:creationId xmlns:a16="http://schemas.microsoft.com/office/drawing/2014/main" id="{06AE90D0-A1BA-BCC8-790D-53D5105364EB}"/>
              </a:ext>
            </a:extLst>
          </p:cNvPr>
          <p:cNvSpPr>
            <a:spLocks noGrp="1"/>
          </p:cNvSpPr>
          <p:nvPr>
            <p:ph type="title"/>
          </p:nvPr>
        </p:nvSpPr>
        <p:spPr>
          <a:xfrm>
            <a:off x="396373" y="365126"/>
            <a:ext cx="8069201" cy="439737"/>
          </a:xfrm>
        </p:spPr>
        <p:txBody>
          <a:bodyPr anchor="t">
            <a:noAutofit/>
          </a:bodyPr>
          <a:lstStyle>
            <a:lvl1pPr>
              <a:defRPr sz="2600">
                <a:solidFill>
                  <a:schemeClr val="bg1"/>
                </a:solidFill>
              </a:defRPr>
            </a:lvl1pPr>
          </a:lstStyle>
          <a:p>
            <a:r>
              <a:rPr lang="en-US" dirty="0"/>
              <a:t>Click to edit Master title style</a:t>
            </a:r>
            <a:endParaRPr lang="nl-BE" dirty="0"/>
          </a:p>
        </p:txBody>
      </p:sp>
      <p:sp>
        <p:nvSpPr>
          <p:cNvPr id="5" name="Content Placeholder 2">
            <a:extLst>
              <a:ext uri="{FF2B5EF4-FFF2-40B4-BE49-F238E27FC236}">
                <a16:creationId xmlns:a16="http://schemas.microsoft.com/office/drawing/2014/main" id="{FC561C4B-012E-9248-8AA8-5ABD575C0AF7}"/>
              </a:ext>
            </a:extLst>
          </p:cNvPr>
          <p:cNvSpPr>
            <a:spLocks noGrp="1"/>
          </p:cNvSpPr>
          <p:nvPr>
            <p:ph idx="1"/>
          </p:nvPr>
        </p:nvSpPr>
        <p:spPr>
          <a:xfrm>
            <a:off x="396373" y="1395413"/>
            <a:ext cx="8069201" cy="4952292"/>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6" name="Text Placeholder 10">
            <a:extLst>
              <a:ext uri="{FF2B5EF4-FFF2-40B4-BE49-F238E27FC236}">
                <a16:creationId xmlns:a16="http://schemas.microsoft.com/office/drawing/2014/main" id="{FD30D9B7-FB17-780B-B0AB-10055C1AE08C}"/>
              </a:ext>
            </a:extLst>
          </p:cNvPr>
          <p:cNvSpPr>
            <a:spLocks noGrp="1"/>
          </p:cNvSpPr>
          <p:nvPr>
            <p:ph type="body" sz="quarter" idx="11" hasCustomPrompt="1"/>
          </p:nvPr>
        </p:nvSpPr>
        <p:spPr>
          <a:xfrm>
            <a:off x="396372" y="781050"/>
            <a:ext cx="8069361"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2" name="Rectangle: Rounded Corners 1">
            <a:extLst>
              <a:ext uri="{FF2B5EF4-FFF2-40B4-BE49-F238E27FC236}">
                <a16:creationId xmlns:a16="http://schemas.microsoft.com/office/drawing/2014/main" id="{568DCC1B-82AE-6927-B074-5E55C0DFA969}"/>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260095571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ent + image - var6 DAR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B9CEF87-450E-EA28-13F7-8A0CBD62642F}"/>
              </a:ext>
            </a:extLst>
          </p:cNvPr>
          <p:cNvGrpSpPr/>
          <p:nvPr userDrawn="1"/>
        </p:nvGrpSpPr>
        <p:grpSpPr>
          <a:xfrm>
            <a:off x="-1" y="-3190"/>
            <a:ext cx="12191999" cy="6861190"/>
            <a:chOff x="-1" y="-3190"/>
            <a:chExt cx="12191999" cy="6861190"/>
          </a:xfrm>
        </p:grpSpPr>
        <p:pic>
          <p:nvPicPr>
            <p:cNvPr id="6" name="Picture 5">
              <a:extLst>
                <a:ext uri="{FF2B5EF4-FFF2-40B4-BE49-F238E27FC236}">
                  <a16:creationId xmlns:a16="http://schemas.microsoft.com/office/drawing/2014/main" id="{747B7018-A05D-CD04-FBCD-C515B80CCA8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0" name="Graphic 11">
              <a:extLst>
                <a:ext uri="{FF2B5EF4-FFF2-40B4-BE49-F238E27FC236}">
                  <a16:creationId xmlns:a16="http://schemas.microsoft.com/office/drawing/2014/main" id="{8933B725-1083-012A-6C56-EB256CDAFD03}"/>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12" name="Picture Placeholder 11">
            <a:extLst>
              <a:ext uri="{FF2B5EF4-FFF2-40B4-BE49-F238E27FC236}">
                <a16:creationId xmlns:a16="http://schemas.microsoft.com/office/drawing/2014/main" id="{397EBCD2-2E64-E824-14C7-819BADC65D6D}"/>
              </a:ext>
            </a:extLst>
          </p:cNvPr>
          <p:cNvSpPr>
            <a:spLocks noGrp="1"/>
          </p:cNvSpPr>
          <p:nvPr>
            <p:ph type="pic" sz="quarter" idx="10"/>
          </p:nvPr>
        </p:nvSpPr>
        <p:spPr>
          <a:xfrm>
            <a:off x="8789331" y="1063809"/>
            <a:ext cx="3156934" cy="4579768"/>
          </a:xfrm>
          <a:custGeom>
            <a:avLst/>
            <a:gdLst>
              <a:gd name="connsiteX0" fmla="*/ 2539037 w 3156934"/>
              <a:gd name="connsiteY0" fmla="*/ 3 h 4579768"/>
              <a:gd name="connsiteX1" fmla="*/ 2667367 w 3156934"/>
              <a:gd name="connsiteY1" fmla="*/ 23710 h 4579768"/>
              <a:gd name="connsiteX2" fmla="*/ 2903297 w 3156934"/>
              <a:gd name="connsiteY2" fmla="*/ 3694219 h 4579768"/>
              <a:gd name="connsiteX3" fmla="*/ 953586 w 3156934"/>
              <a:gd name="connsiteY3" fmla="*/ 4498361 h 4579768"/>
              <a:gd name="connsiteX4" fmla="*/ 109726 w 3156934"/>
              <a:gd name="connsiteY4" fmla="*/ 2565564 h 4579768"/>
              <a:gd name="connsiteX5" fmla="*/ 2539037 w 3156934"/>
              <a:gd name="connsiteY5" fmla="*/ 3 h 45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934" h="4579768">
                <a:moveTo>
                  <a:pt x="2539037" y="3"/>
                </a:moveTo>
                <a:cubicBezTo>
                  <a:pt x="2585062" y="150"/>
                  <a:pt x="2628009" y="7805"/>
                  <a:pt x="2667367" y="23710"/>
                </a:cubicBezTo>
                <a:cubicBezTo>
                  <a:pt x="3288077" y="274550"/>
                  <a:pt x="3262141" y="2805880"/>
                  <a:pt x="2903297" y="3694219"/>
                </a:cubicBezTo>
                <a:cubicBezTo>
                  <a:pt x="2544453" y="4582434"/>
                  <a:pt x="1515282" y="4692442"/>
                  <a:pt x="953586" y="4498361"/>
                </a:cubicBezTo>
                <a:cubicBezTo>
                  <a:pt x="335131" y="4284608"/>
                  <a:pt x="-249118" y="3453778"/>
                  <a:pt x="109726" y="2565564"/>
                </a:cubicBezTo>
                <a:cubicBezTo>
                  <a:pt x="465523" y="1685173"/>
                  <a:pt x="1848653" y="-2195"/>
                  <a:pt x="2539037" y="3"/>
                </a:cubicBezTo>
                <a:close/>
              </a:path>
            </a:pathLst>
          </a:custGeom>
        </p:spPr>
        <p:txBody>
          <a:bodyPr wrap="square" anchor="ctr">
            <a:noAutofit/>
          </a:bodyPr>
          <a:lstStyle>
            <a:lvl1pPr marL="0" indent="0" algn="ctr">
              <a:buNone/>
              <a:defRPr sz="1100">
                <a:solidFill>
                  <a:schemeClr val="bg1"/>
                </a:solidFill>
              </a:defRPr>
            </a:lvl1pPr>
          </a:lstStyle>
          <a:p>
            <a:endParaRPr lang="nl-BE" dirty="0"/>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3" y="365126"/>
            <a:ext cx="8069201" cy="885538"/>
          </a:xfrm>
        </p:spPr>
        <p:txBody>
          <a:bodyPr>
            <a:normAutofit/>
          </a:bodyPr>
          <a:lstStyle>
            <a:lvl1pPr>
              <a:defRPr sz="2800">
                <a:solidFill>
                  <a:schemeClr val="bg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8069201" cy="507305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4" name="Rectangle: Rounded Corners 3">
            <a:extLst>
              <a:ext uri="{FF2B5EF4-FFF2-40B4-BE49-F238E27FC236}">
                <a16:creationId xmlns:a16="http://schemas.microsoft.com/office/drawing/2014/main" id="{5D13EEBA-BADF-67A8-EDDF-82470D02B300}"/>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96862051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 + image - var6 + sibtitle DARK">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C89867D-D71B-9281-DC81-AF3EC829E178}"/>
              </a:ext>
            </a:extLst>
          </p:cNvPr>
          <p:cNvGrpSpPr/>
          <p:nvPr userDrawn="1"/>
        </p:nvGrpSpPr>
        <p:grpSpPr>
          <a:xfrm>
            <a:off x="-1" y="-3190"/>
            <a:ext cx="12191999" cy="6861190"/>
            <a:chOff x="-1" y="-3190"/>
            <a:chExt cx="12191999" cy="6861190"/>
          </a:xfrm>
        </p:grpSpPr>
        <p:pic>
          <p:nvPicPr>
            <p:cNvPr id="10" name="Picture 9">
              <a:extLst>
                <a:ext uri="{FF2B5EF4-FFF2-40B4-BE49-F238E27FC236}">
                  <a16:creationId xmlns:a16="http://schemas.microsoft.com/office/drawing/2014/main" id="{92E7F3C3-7D12-4CE3-5182-78D124E0D52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1" name="Graphic 11">
              <a:extLst>
                <a:ext uri="{FF2B5EF4-FFF2-40B4-BE49-F238E27FC236}">
                  <a16:creationId xmlns:a16="http://schemas.microsoft.com/office/drawing/2014/main" id="{39ECDCF2-32EF-B055-FB30-57B9265D0C5A}"/>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12" name="Picture Placeholder 11">
            <a:extLst>
              <a:ext uri="{FF2B5EF4-FFF2-40B4-BE49-F238E27FC236}">
                <a16:creationId xmlns:a16="http://schemas.microsoft.com/office/drawing/2014/main" id="{397EBCD2-2E64-E824-14C7-819BADC65D6D}"/>
              </a:ext>
            </a:extLst>
          </p:cNvPr>
          <p:cNvSpPr>
            <a:spLocks noGrp="1"/>
          </p:cNvSpPr>
          <p:nvPr>
            <p:ph type="pic" sz="quarter" idx="10"/>
          </p:nvPr>
        </p:nvSpPr>
        <p:spPr>
          <a:xfrm>
            <a:off x="8789331" y="1063809"/>
            <a:ext cx="3156934" cy="4579768"/>
          </a:xfrm>
          <a:custGeom>
            <a:avLst/>
            <a:gdLst>
              <a:gd name="connsiteX0" fmla="*/ 2539037 w 3156934"/>
              <a:gd name="connsiteY0" fmla="*/ 3 h 4579768"/>
              <a:gd name="connsiteX1" fmla="*/ 2667367 w 3156934"/>
              <a:gd name="connsiteY1" fmla="*/ 23710 h 4579768"/>
              <a:gd name="connsiteX2" fmla="*/ 2903297 w 3156934"/>
              <a:gd name="connsiteY2" fmla="*/ 3694219 h 4579768"/>
              <a:gd name="connsiteX3" fmla="*/ 953586 w 3156934"/>
              <a:gd name="connsiteY3" fmla="*/ 4498361 h 4579768"/>
              <a:gd name="connsiteX4" fmla="*/ 109726 w 3156934"/>
              <a:gd name="connsiteY4" fmla="*/ 2565564 h 4579768"/>
              <a:gd name="connsiteX5" fmla="*/ 2539037 w 3156934"/>
              <a:gd name="connsiteY5" fmla="*/ 3 h 45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934" h="4579768">
                <a:moveTo>
                  <a:pt x="2539037" y="3"/>
                </a:moveTo>
                <a:cubicBezTo>
                  <a:pt x="2585062" y="150"/>
                  <a:pt x="2628009" y="7805"/>
                  <a:pt x="2667367" y="23710"/>
                </a:cubicBezTo>
                <a:cubicBezTo>
                  <a:pt x="3288077" y="274550"/>
                  <a:pt x="3262141" y="2805880"/>
                  <a:pt x="2903297" y="3694219"/>
                </a:cubicBezTo>
                <a:cubicBezTo>
                  <a:pt x="2544453" y="4582434"/>
                  <a:pt x="1515282" y="4692442"/>
                  <a:pt x="953586" y="4498361"/>
                </a:cubicBezTo>
                <a:cubicBezTo>
                  <a:pt x="335131" y="4284608"/>
                  <a:pt x="-249118" y="3453778"/>
                  <a:pt x="109726" y="2565564"/>
                </a:cubicBezTo>
                <a:cubicBezTo>
                  <a:pt x="465523" y="1685173"/>
                  <a:pt x="1848653" y="-2195"/>
                  <a:pt x="2539037" y="3"/>
                </a:cubicBezTo>
                <a:close/>
              </a:path>
            </a:pathLst>
          </a:custGeom>
        </p:spPr>
        <p:txBody>
          <a:bodyPr wrap="square" anchor="ctr">
            <a:noAutofit/>
          </a:bodyPr>
          <a:lstStyle>
            <a:lvl1pPr marL="0" indent="0" algn="ctr">
              <a:buNone/>
              <a:defRPr sz="1100">
                <a:solidFill>
                  <a:schemeClr val="bg1"/>
                </a:solidFill>
              </a:defRPr>
            </a:lvl1pPr>
          </a:lstStyle>
          <a:p>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4" name="Title 1">
            <a:extLst>
              <a:ext uri="{FF2B5EF4-FFF2-40B4-BE49-F238E27FC236}">
                <a16:creationId xmlns:a16="http://schemas.microsoft.com/office/drawing/2014/main" id="{9C4C384A-97CA-0ED9-FD9C-2698F1BD7CEC}"/>
              </a:ext>
            </a:extLst>
          </p:cNvPr>
          <p:cNvSpPr>
            <a:spLocks noGrp="1"/>
          </p:cNvSpPr>
          <p:nvPr>
            <p:ph type="title"/>
          </p:nvPr>
        </p:nvSpPr>
        <p:spPr>
          <a:xfrm>
            <a:off x="396373" y="365126"/>
            <a:ext cx="8069201" cy="439737"/>
          </a:xfrm>
        </p:spPr>
        <p:txBody>
          <a:bodyPr anchor="t">
            <a:noAutofit/>
          </a:bodyPr>
          <a:lstStyle>
            <a:lvl1pPr>
              <a:defRPr sz="2600">
                <a:solidFill>
                  <a:schemeClr val="bg1"/>
                </a:solidFill>
              </a:defRPr>
            </a:lvl1pPr>
          </a:lstStyle>
          <a:p>
            <a:r>
              <a:rPr lang="en-US" dirty="0"/>
              <a:t>Click to edit Master title style</a:t>
            </a:r>
            <a:endParaRPr lang="nl-BE" dirty="0"/>
          </a:p>
        </p:txBody>
      </p:sp>
      <p:sp>
        <p:nvSpPr>
          <p:cNvPr id="5" name="Content Placeholder 2">
            <a:extLst>
              <a:ext uri="{FF2B5EF4-FFF2-40B4-BE49-F238E27FC236}">
                <a16:creationId xmlns:a16="http://schemas.microsoft.com/office/drawing/2014/main" id="{342C0C8C-45B0-1B19-A5DE-739D30A6E13D}"/>
              </a:ext>
            </a:extLst>
          </p:cNvPr>
          <p:cNvSpPr>
            <a:spLocks noGrp="1"/>
          </p:cNvSpPr>
          <p:nvPr>
            <p:ph idx="1"/>
          </p:nvPr>
        </p:nvSpPr>
        <p:spPr>
          <a:xfrm>
            <a:off x="396373" y="1395413"/>
            <a:ext cx="8069201" cy="4952292"/>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6" name="Text Placeholder 10">
            <a:extLst>
              <a:ext uri="{FF2B5EF4-FFF2-40B4-BE49-F238E27FC236}">
                <a16:creationId xmlns:a16="http://schemas.microsoft.com/office/drawing/2014/main" id="{0E2BE170-DEEE-B51B-41F2-64789A611571}"/>
              </a:ext>
            </a:extLst>
          </p:cNvPr>
          <p:cNvSpPr>
            <a:spLocks noGrp="1"/>
          </p:cNvSpPr>
          <p:nvPr>
            <p:ph type="body" sz="quarter" idx="11" hasCustomPrompt="1"/>
          </p:nvPr>
        </p:nvSpPr>
        <p:spPr>
          <a:xfrm>
            <a:off x="396372" y="781050"/>
            <a:ext cx="8069361"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2" name="Rectangle: Rounded Corners 1">
            <a:extLst>
              <a:ext uri="{FF2B5EF4-FFF2-40B4-BE49-F238E27FC236}">
                <a16:creationId xmlns:a16="http://schemas.microsoft.com/office/drawing/2014/main" id="{EECD2FF3-A10C-0429-441B-7B0B96EF73B1}"/>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350534547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 image - var VERTICAL DAR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FD87AC3-D047-6D3D-10F9-CAF9FE22A5C8}"/>
              </a:ext>
            </a:extLst>
          </p:cNvPr>
          <p:cNvGrpSpPr/>
          <p:nvPr userDrawn="1"/>
        </p:nvGrpSpPr>
        <p:grpSpPr>
          <a:xfrm>
            <a:off x="-1" y="-3190"/>
            <a:ext cx="12191999" cy="6861190"/>
            <a:chOff x="-1" y="-3190"/>
            <a:chExt cx="12191999" cy="6861190"/>
          </a:xfrm>
        </p:grpSpPr>
        <p:pic>
          <p:nvPicPr>
            <p:cNvPr id="6" name="Picture 5">
              <a:extLst>
                <a:ext uri="{FF2B5EF4-FFF2-40B4-BE49-F238E27FC236}">
                  <a16:creationId xmlns:a16="http://schemas.microsoft.com/office/drawing/2014/main" id="{E0ADEEA6-3193-53BA-1BD1-63D434893B3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0" name="Graphic 11">
              <a:extLst>
                <a:ext uri="{FF2B5EF4-FFF2-40B4-BE49-F238E27FC236}">
                  <a16:creationId xmlns:a16="http://schemas.microsoft.com/office/drawing/2014/main" id="{34FA8736-92E3-2334-6DC7-0C579B01F2A2}"/>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grpSp>
        <p:nvGrpSpPr>
          <p:cNvPr id="27" name="Group 26">
            <a:extLst>
              <a:ext uri="{FF2B5EF4-FFF2-40B4-BE49-F238E27FC236}">
                <a16:creationId xmlns:a16="http://schemas.microsoft.com/office/drawing/2014/main" id="{FD785481-C4FD-12B5-CED3-D4BE21053DAB}"/>
              </a:ext>
            </a:extLst>
          </p:cNvPr>
          <p:cNvGrpSpPr/>
          <p:nvPr userDrawn="1"/>
        </p:nvGrpSpPr>
        <p:grpSpPr>
          <a:xfrm>
            <a:off x="6648573" y="-271371"/>
            <a:ext cx="4760783" cy="7645565"/>
            <a:chOff x="6648573" y="-271371"/>
            <a:chExt cx="4760783" cy="7645565"/>
          </a:xfrm>
        </p:grpSpPr>
        <p:sp>
          <p:nvSpPr>
            <p:cNvPr id="23" name="Freeform: Shape 22">
              <a:extLst>
                <a:ext uri="{FF2B5EF4-FFF2-40B4-BE49-F238E27FC236}">
                  <a16:creationId xmlns:a16="http://schemas.microsoft.com/office/drawing/2014/main" id="{2CB42756-E8CE-482E-71DD-CD252540DC6B}"/>
                </a:ext>
              </a:extLst>
            </p:cNvPr>
            <p:cNvSpPr/>
            <p:nvPr userDrawn="1"/>
          </p:nvSpPr>
          <p:spPr>
            <a:xfrm>
              <a:off x="6648573" y="-271371"/>
              <a:ext cx="4760783" cy="7645565"/>
            </a:xfrm>
            <a:custGeom>
              <a:avLst/>
              <a:gdLst>
                <a:gd name="connsiteX0" fmla="*/ 601734 w 4064644"/>
                <a:gd name="connsiteY0" fmla="*/ 0 h 7456785"/>
                <a:gd name="connsiteX1" fmla="*/ 1958585 w 4064644"/>
                <a:gd name="connsiteY1" fmla="*/ 2406937 h 7456785"/>
                <a:gd name="connsiteX2" fmla="*/ 4058756 w 4064644"/>
                <a:gd name="connsiteY2" fmla="*/ 3746091 h 7456785"/>
                <a:gd name="connsiteX3" fmla="*/ 2501326 w 4064644"/>
                <a:gd name="connsiteY3" fmla="*/ 5055747 h 7456785"/>
                <a:gd name="connsiteX4" fmla="*/ 0 w 4064644"/>
                <a:gd name="connsiteY4" fmla="*/ 7456785 h 7456785"/>
                <a:gd name="connsiteX0" fmla="*/ 601734 w 4058779"/>
                <a:gd name="connsiteY0" fmla="*/ 0 h 7456785"/>
                <a:gd name="connsiteX1" fmla="*/ 1958585 w 4058779"/>
                <a:gd name="connsiteY1" fmla="*/ 2406937 h 7456785"/>
                <a:gd name="connsiteX2" fmla="*/ 4058756 w 4058779"/>
                <a:gd name="connsiteY2" fmla="*/ 3746091 h 7456785"/>
                <a:gd name="connsiteX3" fmla="*/ 1917290 w 4058779"/>
                <a:gd name="connsiteY3" fmla="*/ 5032149 h 7456785"/>
                <a:gd name="connsiteX4" fmla="*/ 0 w 4058779"/>
                <a:gd name="connsiteY4" fmla="*/ 7456785 h 7456785"/>
                <a:gd name="connsiteX0" fmla="*/ 1044185 w 4501230"/>
                <a:gd name="connsiteY0" fmla="*/ 0 h 7468584"/>
                <a:gd name="connsiteX1" fmla="*/ 2401036 w 4501230"/>
                <a:gd name="connsiteY1" fmla="*/ 2406937 h 7468584"/>
                <a:gd name="connsiteX2" fmla="*/ 4501207 w 4501230"/>
                <a:gd name="connsiteY2" fmla="*/ 3746091 h 7468584"/>
                <a:gd name="connsiteX3" fmla="*/ 2359741 w 4501230"/>
                <a:gd name="connsiteY3" fmla="*/ 5032149 h 7468584"/>
                <a:gd name="connsiteX4" fmla="*/ 0 w 4501230"/>
                <a:gd name="connsiteY4" fmla="*/ 7468584 h 7468584"/>
                <a:gd name="connsiteX0" fmla="*/ 1044185 w 4501496"/>
                <a:gd name="connsiteY0" fmla="*/ 0 h 7468584"/>
                <a:gd name="connsiteX1" fmla="*/ 2401036 w 4501496"/>
                <a:gd name="connsiteY1" fmla="*/ 2406937 h 7468584"/>
                <a:gd name="connsiteX2" fmla="*/ 4501207 w 4501496"/>
                <a:gd name="connsiteY2" fmla="*/ 3746091 h 7468584"/>
                <a:gd name="connsiteX3" fmla="*/ 2253552 w 4501496"/>
                <a:gd name="connsiteY3" fmla="*/ 5179633 h 7468584"/>
                <a:gd name="connsiteX4" fmla="*/ 0 w 4501496"/>
                <a:gd name="connsiteY4" fmla="*/ 7468584 h 7468584"/>
                <a:gd name="connsiteX0" fmla="*/ 1044185 w 4660755"/>
                <a:gd name="connsiteY0" fmla="*/ 0 h 7468584"/>
                <a:gd name="connsiteX1" fmla="*/ 2401036 w 4660755"/>
                <a:gd name="connsiteY1" fmla="*/ 2406937 h 7468584"/>
                <a:gd name="connsiteX2" fmla="*/ 4660489 w 4660755"/>
                <a:gd name="connsiteY2" fmla="*/ 3769688 h 7468584"/>
                <a:gd name="connsiteX3" fmla="*/ 2253552 w 4660755"/>
                <a:gd name="connsiteY3" fmla="*/ 5179633 h 7468584"/>
                <a:gd name="connsiteX4" fmla="*/ 0 w 4660755"/>
                <a:gd name="connsiteY4" fmla="*/ 7468584 h 7468584"/>
                <a:gd name="connsiteX0" fmla="*/ 1044185 w 4661066"/>
                <a:gd name="connsiteY0" fmla="*/ 0 h 7468584"/>
                <a:gd name="connsiteX1" fmla="*/ 2401036 w 4661066"/>
                <a:gd name="connsiteY1" fmla="*/ 2406937 h 7468584"/>
                <a:gd name="connsiteX2" fmla="*/ 4660489 w 4661066"/>
                <a:gd name="connsiteY2" fmla="*/ 3769688 h 7468584"/>
                <a:gd name="connsiteX3" fmla="*/ 2253552 w 4661066"/>
                <a:gd name="connsiteY3" fmla="*/ 5179633 h 7468584"/>
                <a:gd name="connsiteX4" fmla="*/ 0 w 4661066"/>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179870 w 4760797"/>
                <a:gd name="connsiteY0" fmla="*/ 0 h 7645565"/>
                <a:gd name="connsiteX1" fmla="*/ 2212257 w 4760797"/>
                <a:gd name="connsiteY1" fmla="*/ 2477729 h 7645565"/>
                <a:gd name="connsiteX2" fmla="*/ 4760778 w 4760797"/>
                <a:gd name="connsiteY2" fmla="*/ 3952568 h 7645565"/>
                <a:gd name="connsiteX3" fmla="*/ 2253552 w 4760797"/>
                <a:gd name="connsiteY3" fmla="*/ 5356614 h 7645565"/>
                <a:gd name="connsiteX4" fmla="*/ 0 w 4760797"/>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0783" h="7645565">
                  <a:moveTo>
                    <a:pt x="1179870" y="0"/>
                  </a:moveTo>
                  <a:cubicBezTo>
                    <a:pt x="1316538" y="967985"/>
                    <a:pt x="1615439" y="1818968"/>
                    <a:pt x="2212257" y="2477729"/>
                  </a:cubicBezTo>
                  <a:cubicBezTo>
                    <a:pt x="2809075" y="3136490"/>
                    <a:pt x="4764711" y="3473737"/>
                    <a:pt x="4760778" y="3952568"/>
                  </a:cubicBezTo>
                  <a:cubicBezTo>
                    <a:pt x="4756845" y="4431399"/>
                    <a:pt x="3224978" y="4614279"/>
                    <a:pt x="2188659" y="5350715"/>
                  </a:cubicBezTo>
                  <a:cubicBezTo>
                    <a:pt x="1382414" y="5975063"/>
                    <a:pt x="238924" y="7232610"/>
                    <a:pt x="0" y="7645565"/>
                  </a:cubicBezTo>
                </a:path>
              </a:pathLst>
            </a:custGeom>
            <a:noFill/>
            <a:ln w="15875">
              <a:gradFill flip="none" rotWithShape="1">
                <a:gsLst>
                  <a:gs pos="0">
                    <a:schemeClr val="accent1"/>
                  </a:gs>
                  <a:gs pos="50000">
                    <a:schemeClr val="accent2"/>
                  </a:gs>
                  <a:gs pos="100000">
                    <a:schemeClr val="accent3"/>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24" name="Graphic 23">
              <a:extLst>
                <a:ext uri="{FF2B5EF4-FFF2-40B4-BE49-F238E27FC236}">
                  <a16:creationId xmlns:a16="http://schemas.microsoft.com/office/drawing/2014/main" id="{C2780717-64BF-B4EC-F7E4-057A686513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2433849" flipH="1">
              <a:off x="7865448" y="275043"/>
              <a:ext cx="154402" cy="129698"/>
            </a:xfrm>
            <a:prstGeom prst="rect">
              <a:avLst/>
            </a:prstGeom>
          </p:spPr>
        </p:pic>
        <p:pic>
          <p:nvPicPr>
            <p:cNvPr id="26" name="Graphic 25">
              <a:extLst>
                <a:ext uri="{FF2B5EF4-FFF2-40B4-BE49-F238E27FC236}">
                  <a16:creationId xmlns:a16="http://schemas.microsoft.com/office/drawing/2014/main" id="{0A494D04-E57C-A5EF-4A1A-BF0A467130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853032" flipH="1">
              <a:off x="7383642" y="6315394"/>
              <a:ext cx="154402" cy="129698"/>
            </a:xfrm>
            <a:prstGeom prst="rect">
              <a:avLst/>
            </a:prstGeom>
          </p:spPr>
        </p:pic>
      </p:gr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65126"/>
            <a:ext cx="5699626" cy="885538"/>
          </a:xfrm>
        </p:spPr>
        <p:txBody>
          <a:bodyPr>
            <a:normAutofit/>
          </a:bodyPr>
          <a:lstStyle>
            <a:lvl1pPr>
              <a:defRPr sz="2800">
                <a:solidFill>
                  <a:schemeClr val="bg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5699627" cy="507305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6" name="Picture Placeholder 15">
            <a:extLst>
              <a:ext uri="{FF2B5EF4-FFF2-40B4-BE49-F238E27FC236}">
                <a16:creationId xmlns:a16="http://schemas.microsoft.com/office/drawing/2014/main" id="{42C6E4D7-7425-7D28-AFDE-798CE962C6B4}"/>
              </a:ext>
            </a:extLst>
          </p:cNvPr>
          <p:cNvSpPr>
            <a:spLocks noGrp="1"/>
          </p:cNvSpPr>
          <p:nvPr>
            <p:ph type="pic" sz="quarter" idx="10"/>
          </p:nvPr>
        </p:nvSpPr>
        <p:spPr>
          <a:xfrm rot="522534">
            <a:off x="7638769" y="950987"/>
            <a:ext cx="3432868" cy="4956027"/>
          </a:xfrm>
          <a:prstGeom prst="roundRect">
            <a:avLst>
              <a:gd name="adj" fmla="val 6686"/>
            </a:avLst>
          </a:prstGeom>
        </p:spPr>
        <p:txBody>
          <a:bodyPr anchor="ctr">
            <a:normAutofit/>
          </a:bodyPr>
          <a:lstStyle>
            <a:lvl1pPr marL="0" indent="0" algn="ctr">
              <a:buNone/>
              <a:defRPr sz="1100">
                <a:solidFill>
                  <a:schemeClr val="bg1"/>
                </a:solidFill>
              </a:defRPr>
            </a:lvl1pPr>
          </a:lstStyle>
          <a:p>
            <a:endParaRPr lang="nl-BE"/>
          </a:p>
        </p:txBody>
      </p:sp>
      <p:sp>
        <p:nvSpPr>
          <p:cNvPr id="4" name="Rectangle: Rounded Corners 3">
            <a:extLst>
              <a:ext uri="{FF2B5EF4-FFF2-40B4-BE49-F238E27FC236}">
                <a16:creationId xmlns:a16="http://schemas.microsoft.com/office/drawing/2014/main" id="{1A0A79EC-6306-4AD0-80C5-4CD5565AF4DF}"/>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280807088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 + image - var VERTICAL + subtitle DARK">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DB813BC-8757-DA0D-3CE2-DBE08EC3C0EA}"/>
              </a:ext>
            </a:extLst>
          </p:cNvPr>
          <p:cNvGrpSpPr/>
          <p:nvPr userDrawn="1"/>
        </p:nvGrpSpPr>
        <p:grpSpPr>
          <a:xfrm>
            <a:off x="-1" y="-3190"/>
            <a:ext cx="12191999" cy="6861190"/>
            <a:chOff x="-1" y="-3190"/>
            <a:chExt cx="12191999" cy="6861190"/>
          </a:xfrm>
        </p:grpSpPr>
        <p:pic>
          <p:nvPicPr>
            <p:cNvPr id="10" name="Picture 9">
              <a:extLst>
                <a:ext uri="{FF2B5EF4-FFF2-40B4-BE49-F238E27FC236}">
                  <a16:creationId xmlns:a16="http://schemas.microsoft.com/office/drawing/2014/main" id="{A89383CC-6562-F1A7-B3B4-D7D18788E5F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1" name="Graphic 11">
              <a:extLst>
                <a:ext uri="{FF2B5EF4-FFF2-40B4-BE49-F238E27FC236}">
                  <a16:creationId xmlns:a16="http://schemas.microsoft.com/office/drawing/2014/main" id="{F8D175B2-B67B-AC8E-14F2-6A636C2FEB45}"/>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grpSp>
        <p:nvGrpSpPr>
          <p:cNvPr id="27" name="Group 26">
            <a:extLst>
              <a:ext uri="{FF2B5EF4-FFF2-40B4-BE49-F238E27FC236}">
                <a16:creationId xmlns:a16="http://schemas.microsoft.com/office/drawing/2014/main" id="{FD785481-C4FD-12B5-CED3-D4BE21053DAB}"/>
              </a:ext>
            </a:extLst>
          </p:cNvPr>
          <p:cNvGrpSpPr/>
          <p:nvPr userDrawn="1"/>
        </p:nvGrpSpPr>
        <p:grpSpPr>
          <a:xfrm>
            <a:off x="6648573" y="-271371"/>
            <a:ext cx="4760783" cy="7645565"/>
            <a:chOff x="6648573" y="-271371"/>
            <a:chExt cx="4760783" cy="7645565"/>
          </a:xfrm>
        </p:grpSpPr>
        <p:sp>
          <p:nvSpPr>
            <p:cNvPr id="23" name="Freeform: Shape 22">
              <a:extLst>
                <a:ext uri="{FF2B5EF4-FFF2-40B4-BE49-F238E27FC236}">
                  <a16:creationId xmlns:a16="http://schemas.microsoft.com/office/drawing/2014/main" id="{2CB42756-E8CE-482E-71DD-CD252540DC6B}"/>
                </a:ext>
              </a:extLst>
            </p:cNvPr>
            <p:cNvSpPr/>
            <p:nvPr userDrawn="1"/>
          </p:nvSpPr>
          <p:spPr>
            <a:xfrm>
              <a:off x="6648573" y="-271371"/>
              <a:ext cx="4760783" cy="7645565"/>
            </a:xfrm>
            <a:custGeom>
              <a:avLst/>
              <a:gdLst>
                <a:gd name="connsiteX0" fmla="*/ 601734 w 4064644"/>
                <a:gd name="connsiteY0" fmla="*/ 0 h 7456785"/>
                <a:gd name="connsiteX1" fmla="*/ 1958585 w 4064644"/>
                <a:gd name="connsiteY1" fmla="*/ 2406937 h 7456785"/>
                <a:gd name="connsiteX2" fmla="*/ 4058756 w 4064644"/>
                <a:gd name="connsiteY2" fmla="*/ 3746091 h 7456785"/>
                <a:gd name="connsiteX3" fmla="*/ 2501326 w 4064644"/>
                <a:gd name="connsiteY3" fmla="*/ 5055747 h 7456785"/>
                <a:gd name="connsiteX4" fmla="*/ 0 w 4064644"/>
                <a:gd name="connsiteY4" fmla="*/ 7456785 h 7456785"/>
                <a:gd name="connsiteX0" fmla="*/ 601734 w 4058779"/>
                <a:gd name="connsiteY0" fmla="*/ 0 h 7456785"/>
                <a:gd name="connsiteX1" fmla="*/ 1958585 w 4058779"/>
                <a:gd name="connsiteY1" fmla="*/ 2406937 h 7456785"/>
                <a:gd name="connsiteX2" fmla="*/ 4058756 w 4058779"/>
                <a:gd name="connsiteY2" fmla="*/ 3746091 h 7456785"/>
                <a:gd name="connsiteX3" fmla="*/ 1917290 w 4058779"/>
                <a:gd name="connsiteY3" fmla="*/ 5032149 h 7456785"/>
                <a:gd name="connsiteX4" fmla="*/ 0 w 4058779"/>
                <a:gd name="connsiteY4" fmla="*/ 7456785 h 7456785"/>
                <a:gd name="connsiteX0" fmla="*/ 1044185 w 4501230"/>
                <a:gd name="connsiteY0" fmla="*/ 0 h 7468584"/>
                <a:gd name="connsiteX1" fmla="*/ 2401036 w 4501230"/>
                <a:gd name="connsiteY1" fmla="*/ 2406937 h 7468584"/>
                <a:gd name="connsiteX2" fmla="*/ 4501207 w 4501230"/>
                <a:gd name="connsiteY2" fmla="*/ 3746091 h 7468584"/>
                <a:gd name="connsiteX3" fmla="*/ 2359741 w 4501230"/>
                <a:gd name="connsiteY3" fmla="*/ 5032149 h 7468584"/>
                <a:gd name="connsiteX4" fmla="*/ 0 w 4501230"/>
                <a:gd name="connsiteY4" fmla="*/ 7468584 h 7468584"/>
                <a:gd name="connsiteX0" fmla="*/ 1044185 w 4501496"/>
                <a:gd name="connsiteY0" fmla="*/ 0 h 7468584"/>
                <a:gd name="connsiteX1" fmla="*/ 2401036 w 4501496"/>
                <a:gd name="connsiteY1" fmla="*/ 2406937 h 7468584"/>
                <a:gd name="connsiteX2" fmla="*/ 4501207 w 4501496"/>
                <a:gd name="connsiteY2" fmla="*/ 3746091 h 7468584"/>
                <a:gd name="connsiteX3" fmla="*/ 2253552 w 4501496"/>
                <a:gd name="connsiteY3" fmla="*/ 5179633 h 7468584"/>
                <a:gd name="connsiteX4" fmla="*/ 0 w 4501496"/>
                <a:gd name="connsiteY4" fmla="*/ 7468584 h 7468584"/>
                <a:gd name="connsiteX0" fmla="*/ 1044185 w 4660755"/>
                <a:gd name="connsiteY0" fmla="*/ 0 h 7468584"/>
                <a:gd name="connsiteX1" fmla="*/ 2401036 w 4660755"/>
                <a:gd name="connsiteY1" fmla="*/ 2406937 h 7468584"/>
                <a:gd name="connsiteX2" fmla="*/ 4660489 w 4660755"/>
                <a:gd name="connsiteY2" fmla="*/ 3769688 h 7468584"/>
                <a:gd name="connsiteX3" fmla="*/ 2253552 w 4660755"/>
                <a:gd name="connsiteY3" fmla="*/ 5179633 h 7468584"/>
                <a:gd name="connsiteX4" fmla="*/ 0 w 4660755"/>
                <a:gd name="connsiteY4" fmla="*/ 7468584 h 7468584"/>
                <a:gd name="connsiteX0" fmla="*/ 1044185 w 4661066"/>
                <a:gd name="connsiteY0" fmla="*/ 0 h 7468584"/>
                <a:gd name="connsiteX1" fmla="*/ 2401036 w 4661066"/>
                <a:gd name="connsiteY1" fmla="*/ 2406937 h 7468584"/>
                <a:gd name="connsiteX2" fmla="*/ 4660489 w 4661066"/>
                <a:gd name="connsiteY2" fmla="*/ 3769688 h 7468584"/>
                <a:gd name="connsiteX3" fmla="*/ 2253552 w 4661066"/>
                <a:gd name="connsiteY3" fmla="*/ 5179633 h 7468584"/>
                <a:gd name="connsiteX4" fmla="*/ 0 w 4661066"/>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179870 w 4760797"/>
                <a:gd name="connsiteY0" fmla="*/ 0 h 7645565"/>
                <a:gd name="connsiteX1" fmla="*/ 2212257 w 4760797"/>
                <a:gd name="connsiteY1" fmla="*/ 2477729 h 7645565"/>
                <a:gd name="connsiteX2" fmla="*/ 4760778 w 4760797"/>
                <a:gd name="connsiteY2" fmla="*/ 3952568 h 7645565"/>
                <a:gd name="connsiteX3" fmla="*/ 2253552 w 4760797"/>
                <a:gd name="connsiteY3" fmla="*/ 5356614 h 7645565"/>
                <a:gd name="connsiteX4" fmla="*/ 0 w 4760797"/>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0783" h="7645565">
                  <a:moveTo>
                    <a:pt x="1179870" y="0"/>
                  </a:moveTo>
                  <a:cubicBezTo>
                    <a:pt x="1316538" y="967985"/>
                    <a:pt x="1615439" y="1818968"/>
                    <a:pt x="2212257" y="2477729"/>
                  </a:cubicBezTo>
                  <a:cubicBezTo>
                    <a:pt x="2809075" y="3136490"/>
                    <a:pt x="4764711" y="3473737"/>
                    <a:pt x="4760778" y="3952568"/>
                  </a:cubicBezTo>
                  <a:cubicBezTo>
                    <a:pt x="4756845" y="4431399"/>
                    <a:pt x="3224978" y="4614279"/>
                    <a:pt x="2188659" y="5350715"/>
                  </a:cubicBezTo>
                  <a:cubicBezTo>
                    <a:pt x="1382414" y="5975063"/>
                    <a:pt x="238924" y="7232610"/>
                    <a:pt x="0" y="7645565"/>
                  </a:cubicBezTo>
                </a:path>
              </a:pathLst>
            </a:custGeom>
            <a:noFill/>
            <a:ln w="15875">
              <a:gradFill flip="none" rotWithShape="1">
                <a:gsLst>
                  <a:gs pos="0">
                    <a:schemeClr val="accent1"/>
                  </a:gs>
                  <a:gs pos="50000">
                    <a:schemeClr val="accent2"/>
                  </a:gs>
                  <a:gs pos="100000">
                    <a:schemeClr val="accent3"/>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24" name="Graphic 23">
              <a:extLst>
                <a:ext uri="{FF2B5EF4-FFF2-40B4-BE49-F238E27FC236}">
                  <a16:creationId xmlns:a16="http://schemas.microsoft.com/office/drawing/2014/main" id="{C2780717-64BF-B4EC-F7E4-057A686513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2433849" flipH="1">
              <a:off x="7865448" y="275043"/>
              <a:ext cx="154402" cy="129698"/>
            </a:xfrm>
            <a:prstGeom prst="rect">
              <a:avLst/>
            </a:prstGeom>
          </p:spPr>
        </p:pic>
        <p:pic>
          <p:nvPicPr>
            <p:cNvPr id="26" name="Graphic 25">
              <a:extLst>
                <a:ext uri="{FF2B5EF4-FFF2-40B4-BE49-F238E27FC236}">
                  <a16:creationId xmlns:a16="http://schemas.microsoft.com/office/drawing/2014/main" id="{0A494D04-E57C-A5EF-4A1A-BF0A467130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853032" flipH="1">
              <a:off x="7383642" y="6315394"/>
              <a:ext cx="154402" cy="129698"/>
            </a:xfrm>
            <a:prstGeom prst="rect">
              <a:avLst/>
            </a:prstGeom>
          </p:spPr>
        </p:pic>
      </p:gr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6" name="Picture Placeholder 15">
            <a:extLst>
              <a:ext uri="{FF2B5EF4-FFF2-40B4-BE49-F238E27FC236}">
                <a16:creationId xmlns:a16="http://schemas.microsoft.com/office/drawing/2014/main" id="{42C6E4D7-7425-7D28-AFDE-798CE962C6B4}"/>
              </a:ext>
            </a:extLst>
          </p:cNvPr>
          <p:cNvSpPr>
            <a:spLocks noGrp="1"/>
          </p:cNvSpPr>
          <p:nvPr>
            <p:ph type="pic" sz="quarter" idx="10"/>
          </p:nvPr>
        </p:nvSpPr>
        <p:spPr>
          <a:xfrm rot="522534">
            <a:off x="7638769" y="950987"/>
            <a:ext cx="3432868" cy="4956027"/>
          </a:xfrm>
          <a:prstGeom prst="roundRect">
            <a:avLst>
              <a:gd name="adj" fmla="val 6686"/>
            </a:avLst>
          </a:prstGeom>
        </p:spPr>
        <p:txBody>
          <a:bodyPr anchor="ctr">
            <a:normAutofit/>
          </a:bodyPr>
          <a:lstStyle>
            <a:lvl1pPr marL="0" indent="0" algn="ctr">
              <a:buNone/>
              <a:defRPr sz="1100">
                <a:solidFill>
                  <a:schemeClr val="bg1"/>
                </a:solidFill>
              </a:defRPr>
            </a:lvl1pPr>
          </a:lstStyle>
          <a:p>
            <a:endParaRPr lang="nl-BE"/>
          </a:p>
        </p:txBody>
      </p:sp>
      <p:sp>
        <p:nvSpPr>
          <p:cNvPr id="4" name="Title 1">
            <a:extLst>
              <a:ext uri="{FF2B5EF4-FFF2-40B4-BE49-F238E27FC236}">
                <a16:creationId xmlns:a16="http://schemas.microsoft.com/office/drawing/2014/main" id="{249CA92E-781D-F4FE-C382-B33BD5BAB739}"/>
              </a:ext>
            </a:extLst>
          </p:cNvPr>
          <p:cNvSpPr>
            <a:spLocks noGrp="1"/>
          </p:cNvSpPr>
          <p:nvPr>
            <p:ph type="title"/>
          </p:nvPr>
        </p:nvSpPr>
        <p:spPr>
          <a:xfrm>
            <a:off x="396375" y="365126"/>
            <a:ext cx="5699626" cy="439737"/>
          </a:xfrm>
        </p:spPr>
        <p:txBody>
          <a:bodyPr anchor="t">
            <a:noAutofit/>
          </a:bodyPr>
          <a:lstStyle>
            <a:lvl1pPr>
              <a:defRPr sz="2600">
                <a:solidFill>
                  <a:schemeClr val="bg1"/>
                </a:solidFill>
              </a:defRPr>
            </a:lvl1pPr>
          </a:lstStyle>
          <a:p>
            <a:r>
              <a:rPr lang="en-US" dirty="0"/>
              <a:t>Click to edit Master title style</a:t>
            </a:r>
            <a:endParaRPr lang="nl-BE" dirty="0"/>
          </a:p>
        </p:txBody>
      </p:sp>
      <p:sp>
        <p:nvSpPr>
          <p:cNvPr id="5" name="Content Placeholder 2">
            <a:extLst>
              <a:ext uri="{FF2B5EF4-FFF2-40B4-BE49-F238E27FC236}">
                <a16:creationId xmlns:a16="http://schemas.microsoft.com/office/drawing/2014/main" id="{C855CF15-53B5-7276-4B05-FD289B229B2C}"/>
              </a:ext>
            </a:extLst>
          </p:cNvPr>
          <p:cNvSpPr>
            <a:spLocks noGrp="1"/>
          </p:cNvSpPr>
          <p:nvPr>
            <p:ph idx="1"/>
          </p:nvPr>
        </p:nvSpPr>
        <p:spPr>
          <a:xfrm>
            <a:off x="396375" y="1395413"/>
            <a:ext cx="5699626" cy="4952292"/>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6" name="Text Placeholder 10">
            <a:extLst>
              <a:ext uri="{FF2B5EF4-FFF2-40B4-BE49-F238E27FC236}">
                <a16:creationId xmlns:a16="http://schemas.microsoft.com/office/drawing/2014/main" id="{20BC741B-0354-B950-FC60-CFE57AB78A20}"/>
              </a:ext>
            </a:extLst>
          </p:cNvPr>
          <p:cNvSpPr>
            <a:spLocks noGrp="1"/>
          </p:cNvSpPr>
          <p:nvPr>
            <p:ph type="body" sz="quarter" idx="11" hasCustomPrompt="1"/>
          </p:nvPr>
        </p:nvSpPr>
        <p:spPr>
          <a:xfrm>
            <a:off x="396372" y="781050"/>
            <a:ext cx="5699739"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2" name="Rectangle: Rounded Corners 1">
            <a:extLst>
              <a:ext uri="{FF2B5EF4-FFF2-40B4-BE49-F238E27FC236}">
                <a16:creationId xmlns:a16="http://schemas.microsoft.com/office/drawing/2014/main" id="{56F5E66C-EE82-0095-0056-A28A524E9C85}"/>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43963744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 image - var HORIZONTAL DAR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3C76AB1-9EFC-4196-7B68-BD30919FC4F3}"/>
              </a:ext>
            </a:extLst>
          </p:cNvPr>
          <p:cNvGrpSpPr/>
          <p:nvPr userDrawn="1"/>
        </p:nvGrpSpPr>
        <p:grpSpPr>
          <a:xfrm>
            <a:off x="-1" y="-3190"/>
            <a:ext cx="12191999" cy="6861190"/>
            <a:chOff x="-1" y="-3190"/>
            <a:chExt cx="12191999" cy="6861190"/>
          </a:xfrm>
        </p:grpSpPr>
        <p:pic>
          <p:nvPicPr>
            <p:cNvPr id="10" name="Picture 9">
              <a:extLst>
                <a:ext uri="{FF2B5EF4-FFF2-40B4-BE49-F238E27FC236}">
                  <a16:creationId xmlns:a16="http://schemas.microsoft.com/office/drawing/2014/main" id="{7A2BF9CB-34AD-41E4-6873-D81AEB60A3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1" name="Graphic 11">
              <a:extLst>
                <a:ext uri="{FF2B5EF4-FFF2-40B4-BE49-F238E27FC236}">
                  <a16:creationId xmlns:a16="http://schemas.microsoft.com/office/drawing/2014/main" id="{AA0303A9-AD87-90A9-E1C6-347C6998770A}"/>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grpSp>
        <p:nvGrpSpPr>
          <p:cNvPr id="27" name="Group 26">
            <a:extLst>
              <a:ext uri="{FF2B5EF4-FFF2-40B4-BE49-F238E27FC236}">
                <a16:creationId xmlns:a16="http://schemas.microsoft.com/office/drawing/2014/main" id="{FD785481-C4FD-12B5-CED3-D4BE21053DAB}"/>
              </a:ext>
            </a:extLst>
          </p:cNvPr>
          <p:cNvGrpSpPr/>
          <p:nvPr userDrawn="1"/>
        </p:nvGrpSpPr>
        <p:grpSpPr>
          <a:xfrm rot="21279094" flipH="1">
            <a:off x="6644934" y="-231862"/>
            <a:ext cx="3918608" cy="7529115"/>
            <a:chOff x="7828442" y="-271371"/>
            <a:chExt cx="3580952" cy="7529115"/>
          </a:xfrm>
        </p:grpSpPr>
        <p:sp>
          <p:nvSpPr>
            <p:cNvPr id="23" name="Freeform: Shape 22">
              <a:extLst>
                <a:ext uri="{FF2B5EF4-FFF2-40B4-BE49-F238E27FC236}">
                  <a16:creationId xmlns:a16="http://schemas.microsoft.com/office/drawing/2014/main" id="{2CB42756-E8CE-482E-71DD-CD252540DC6B}"/>
                </a:ext>
              </a:extLst>
            </p:cNvPr>
            <p:cNvSpPr/>
            <p:nvPr userDrawn="1"/>
          </p:nvSpPr>
          <p:spPr>
            <a:xfrm>
              <a:off x="7828442" y="-271371"/>
              <a:ext cx="3580952" cy="7529115"/>
            </a:xfrm>
            <a:custGeom>
              <a:avLst/>
              <a:gdLst>
                <a:gd name="connsiteX0" fmla="*/ 601734 w 4064644"/>
                <a:gd name="connsiteY0" fmla="*/ 0 h 7456785"/>
                <a:gd name="connsiteX1" fmla="*/ 1958585 w 4064644"/>
                <a:gd name="connsiteY1" fmla="*/ 2406937 h 7456785"/>
                <a:gd name="connsiteX2" fmla="*/ 4058756 w 4064644"/>
                <a:gd name="connsiteY2" fmla="*/ 3746091 h 7456785"/>
                <a:gd name="connsiteX3" fmla="*/ 2501326 w 4064644"/>
                <a:gd name="connsiteY3" fmla="*/ 5055747 h 7456785"/>
                <a:gd name="connsiteX4" fmla="*/ 0 w 4064644"/>
                <a:gd name="connsiteY4" fmla="*/ 7456785 h 7456785"/>
                <a:gd name="connsiteX0" fmla="*/ 601734 w 4058779"/>
                <a:gd name="connsiteY0" fmla="*/ 0 h 7456785"/>
                <a:gd name="connsiteX1" fmla="*/ 1958585 w 4058779"/>
                <a:gd name="connsiteY1" fmla="*/ 2406937 h 7456785"/>
                <a:gd name="connsiteX2" fmla="*/ 4058756 w 4058779"/>
                <a:gd name="connsiteY2" fmla="*/ 3746091 h 7456785"/>
                <a:gd name="connsiteX3" fmla="*/ 1917290 w 4058779"/>
                <a:gd name="connsiteY3" fmla="*/ 5032149 h 7456785"/>
                <a:gd name="connsiteX4" fmla="*/ 0 w 4058779"/>
                <a:gd name="connsiteY4" fmla="*/ 7456785 h 7456785"/>
                <a:gd name="connsiteX0" fmla="*/ 1044185 w 4501230"/>
                <a:gd name="connsiteY0" fmla="*/ 0 h 7468584"/>
                <a:gd name="connsiteX1" fmla="*/ 2401036 w 4501230"/>
                <a:gd name="connsiteY1" fmla="*/ 2406937 h 7468584"/>
                <a:gd name="connsiteX2" fmla="*/ 4501207 w 4501230"/>
                <a:gd name="connsiteY2" fmla="*/ 3746091 h 7468584"/>
                <a:gd name="connsiteX3" fmla="*/ 2359741 w 4501230"/>
                <a:gd name="connsiteY3" fmla="*/ 5032149 h 7468584"/>
                <a:gd name="connsiteX4" fmla="*/ 0 w 4501230"/>
                <a:gd name="connsiteY4" fmla="*/ 7468584 h 7468584"/>
                <a:gd name="connsiteX0" fmla="*/ 1044185 w 4501496"/>
                <a:gd name="connsiteY0" fmla="*/ 0 h 7468584"/>
                <a:gd name="connsiteX1" fmla="*/ 2401036 w 4501496"/>
                <a:gd name="connsiteY1" fmla="*/ 2406937 h 7468584"/>
                <a:gd name="connsiteX2" fmla="*/ 4501207 w 4501496"/>
                <a:gd name="connsiteY2" fmla="*/ 3746091 h 7468584"/>
                <a:gd name="connsiteX3" fmla="*/ 2253552 w 4501496"/>
                <a:gd name="connsiteY3" fmla="*/ 5179633 h 7468584"/>
                <a:gd name="connsiteX4" fmla="*/ 0 w 4501496"/>
                <a:gd name="connsiteY4" fmla="*/ 7468584 h 7468584"/>
                <a:gd name="connsiteX0" fmla="*/ 1044185 w 4660755"/>
                <a:gd name="connsiteY0" fmla="*/ 0 h 7468584"/>
                <a:gd name="connsiteX1" fmla="*/ 2401036 w 4660755"/>
                <a:gd name="connsiteY1" fmla="*/ 2406937 h 7468584"/>
                <a:gd name="connsiteX2" fmla="*/ 4660489 w 4660755"/>
                <a:gd name="connsiteY2" fmla="*/ 3769688 h 7468584"/>
                <a:gd name="connsiteX3" fmla="*/ 2253552 w 4660755"/>
                <a:gd name="connsiteY3" fmla="*/ 5179633 h 7468584"/>
                <a:gd name="connsiteX4" fmla="*/ 0 w 4660755"/>
                <a:gd name="connsiteY4" fmla="*/ 7468584 h 7468584"/>
                <a:gd name="connsiteX0" fmla="*/ 1044185 w 4661066"/>
                <a:gd name="connsiteY0" fmla="*/ 0 h 7468584"/>
                <a:gd name="connsiteX1" fmla="*/ 2401036 w 4661066"/>
                <a:gd name="connsiteY1" fmla="*/ 2406937 h 7468584"/>
                <a:gd name="connsiteX2" fmla="*/ 4660489 w 4661066"/>
                <a:gd name="connsiteY2" fmla="*/ 3769688 h 7468584"/>
                <a:gd name="connsiteX3" fmla="*/ 2253552 w 4661066"/>
                <a:gd name="connsiteY3" fmla="*/ 5179633 h 7468584"/>
                <a:gd name="connsiteX4" fmla="*/ 0 w 4661066"/>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179870 w 4760797"/>
                <a:gd name="connsiteY0" fmla="*/ 0 h 7645565"/>
                <a:gd name="connsiteX1" fmla="*/ 2212257 w 4760797"/>
                <a:gd name="connsiteY1" fmla="*/ 2477729 h 7645565"/>
                <a:gd name="connsiteX2" fmla="*/ 4760778 w 4760797"/>
                <a:gd name="connsiteY2" fmla="*/ 3952568 h 7645565"/>
                <a:gd name="connsiteX3" fmla="*/ 2253552 w 4760797"/>
                <a:gd name="connsiteY3" fmla="*/ 5356614 h 7645565"/>
                <a:gd name="connsiteX4" fmla="*/ 0 w 4760797"/>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694322 w 4275235"/>
                <a:gd name="connsiteY0" fmla="*/ 0 h 8004656"/>
                <a:gd name="connsiteX1" fmla="*/ 1726709 w 4275235"/>
                <a:gd name="connsiteY1" fmla="*/ 2477729 h 8004656"/>
                <a:gd name="connsiteX2" fmla="*/ 4275230 w 4275235"/>
                <a:gd name="connsiteY2" fmla="*/ 3952568 h 8004656"/>
                <a:gd name="connsiteX3" fmla="*/ 1703111 w 4275235"/>
                <a:gd name="connsiteY3" fmla="*/ 5350715 h 8004656"/>
                <a:gd name="connsiteX4" fmla="*/ 0 w 4275235"/>
                <a:gd name="connsiteY4" fmla="*/ 8004656 h 8004656"/>
                <a:gd name="connsiteX0" fmla="*/ 694322 w 4275274"/>
                <a:gd name="connsiteY0" fmla="*/ 0 h 8004656"/>
                <a:gd name="connsiteX1" fmla="*/ 1726709 w 4275274"/>
                <a:gd name="connsiteY1" fmla="*/ 2477729 h 8004656"/>
                <a:gd name="connsiteX2" fmla="*/ 4275230 w 4275274"/>
                <a:gd name="connsiteY2" fmla="*/ 3952568 h 8004656"/>
                <a:gd name="connsiteX3" fmla="*/ 1782939 w 4275274"/>
                <a:gd name="connsiteY3" fmla="*/ 5461040 h 8004656"/>
                <a:gd name="connsiteX4" fmla="*/ 0 w 4275274"/>
                <a:gd name="connsiteY4" fmla="*/ 8004656 h 8004656"/>
                <a:gd name="connsiteX0" fmla="*/ 694322 w 4275274"/>
                <a:gd name="connsiteY0" fmla="*/ 0 h 8004656"/>
                <a:gd name="connsiteX1" fmla="*/ 1726709 w 4275274"/>
                <a:gd name="connsiteY1" fmla="*/ 2477729 h 8004656"/>
                <a:gd name="connsiteX2" fmla="*/ 4275230 w 4275274"/>
                <a:gd name="connsiteY2" fmla="*/ 3952568 h 8004656"/>
                <a:gd name="connsiteX3" fmla="*/ 1782939 w 4275274"/>
                <a:gd name="connsiteY3" fmla="*/ 5461040 h 8004656"/>
                <a:gd name="connsiteX4" fmla="*/ 0 w 4275274"/>
                <a:gd name="connsiteY4" fmla="*/ 8004656 h 8004656"/>
                <a:gd name="connsiteX0" fmla="*/ 0 w 3580952"/>
                <a:gd name="connsiteY0" fmla="*/ 0 h 7529115"/>
                <a:gd name="connsiteX1" fmla="*/ 1032387 w 3580952"/>
                <a:gd name="connsiteY1" fmla="*/ 2477729 h 7529115"/>
                <a:gd name="connsiteX2" fmla="*/ 3580908 w 3580952"/>
                <a:gd name="connsiteY2" fmla="*/ 3952568 h 7529115"/>
                <a:gd name="connsiteX3" fmla="*/ 1088617 w 3580952"/>
                <a:gd name="connsiteY3" fmla="*/ 5461040 h 7529115"/>
                <a:gd name="connsiteX4" fmla="*/ 30923 w 3580952"/>
                <a:gd name="connsiteY4" fmla="*/ 7529115 h 7529115"/>
                <a:gd name="connsiteX0" fmla="*/ 0 w 3580952"/>
                <a:gd name="connsiteY0" fmla="*/ 0 h 7529115"/>
                <a:gd name="connsiteX1" fmla="*/ 1032387 w 3580952"/>
                <a:gd name="connsiteY1" fmla="*/ 2477729 h 7529115"/>
                <a:gd name="connsiteX2" fmla="*/ 3580908 w 3580952"/>
                <a:gd name="connsiteY2" fmla="*/ 3952568 h 7529115"/>
                <a:gd name="connsiteX3" fmla="*/ 1088617 w 3580952"/>
                <a:gd name="connsiteY3" fmla="*/ 5461040 h 7529115"/>
                <a:gd name="connsiteX4" fmla="*/ 30923 w 3580952"/>
                <a:gd name="connsiteY4" fmla="*/ 7529115 h 7529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0952" h="7529115">
                  <a:moveTo>
                    <a:pt x="0" y="0"/>
                  </a:moveTo>
                  <a:cubicBezTo>
                    <a:pt x="136668" y="967985"/>
                    <a:pt x="435569" y="1818968"/>
                    <a:pt x="1032387" y="2477729"/>
                  </a:cubicBezTo>
                  <a:cubicBezTo>
                    <a:pt x="1629205" y="3136490"/>
                    <a:pt x="3571536" y="3455350"/>
                    <a:pt x="3580908" y="3952568"/>
                  </a:cubicBezTo>
                  <a:cubicBezTo>
                    <a:pt x="3590280" y="4449786"/>
                    <a:pt x="2124936" y="4724604"/>
                    <a:pt x="1088617" y="5461040"/>
                  </a:cubicBezTo>
                  <a:cubicBezTo>
                    <a:pt x="-31822" y="6336807"/>
                    <a:pt x="62071" y="7449523"/>
                    <a:pt x="30923" y="7529115"/>
                  </a:cubicBezTo>
                </a:path>
              </a:pathLst>
            </a:custGeom>
            <a:noFill/>
            <a:ln w="15875">
              <a:gradFill flip="none" rotWithShape="1">
                <a:gsLst>
                  <a:gs pos="0">
                    <a:schemeClr val="accent1"/>
                  </a:gs>
                  <a:gs pos="50000">
                    <a:schemeClr val="accent2"/>
                  </a:gs>
                  <a:gs pos="100000">
                    <a:schemeClr val="accent3"/>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24" name="Graphic 23">
              <a:extLst>
                <a:ext uri="{FF2B5EF4-FFF2-40B4-BE49-F238E27FC236}">
                  <a16:creationId xmlns:a16="http://schemas.microsoft.com/office/drawing/2014/main" id="{C2780717-64BF-B4EC-F7E4-057A686513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2433849" flipH="1">
              <a:off x="7865448" y="275043"/>
              <a:ext cx="154402" cy="129698"/>
            </a:xfrm>
            <a:prstGeom prst="rect">
              <a:avLst/>
            </a:prstGeom>
          </p:spPr>
        </p:pic>
        <p:pic>
          <p:nvPicPr>
            <p:cNvPr id="26" name="Graphic 25">
              <a:extLst>
                <a:ext uri="{FF2B5EF4-FFF2-40B4-BE49-F238E27FC236}">
                  <a16:creationId xmlns:a16="http://schemas.microsoft.com/office/drawing/2014/main" id="{0A494D04-E57C-A5EF-4A1A-BF0A467130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079094" flipH="1">
              <a:off x="7991929" y="6181782"/>
              <a:ext cx="154402" cy="129698"/>
            </a:xfrm>
            <a:prstGeom prst="rect">
              <a:avLst/>
            </a:prstGeom>
          </p:spPr>
        </p:pic>
      </p:gr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65126"/>
            <a:ext cx="5699626" cy="885538"/>
          </a:xfrm>
        </p:spPr>
        <p:txBody>
          <a:bodyPr>
            <a:normAutofit/>
          </a:bodyPr>
          <a:lstStyle>
            <a:lvl1pPr>
              <a:defRPr sz="2800">
                <a:solidFill>
                  <a:schemeClr val="bg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5699627" cy="507305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6" name="Picture Placeholder 4">
            <a:extLst>
              <a:ext uri="{FF2B5EF4-FFF2-40B4-BE49-F238E27FC236}">
                <a16:creationId xmlns:a16="http://schemas.microsoft.com/office/drawing/2014/main" id="{FB84A7D8-00AC-6595-249A-0EE3FE245B8D}"/>
              </a:ext>
            </a:extLst>
          </p:cNvPr>
          <p:cNvSpPr>
            <a:spLocks noGrp="1"/>
          </p:cNvSpPr>
          <p:nvPr>
            <p:ph type="pic" sz="quarter" idx="11"/>
          </p:nvPr>
        </p:nvSpPr>
        <p:spPr>
          <a:xfrm rot="20992382">
            <a:off x="6800469" y="1926613"/>
            <a:ext cx="4744174" cy="3275215"/>
          </a:xfrm>
          <a:prstGeom prst="roundRect">
            <a:avLst>
              <a:gd name="adj" fmla="val 6125"/>
            </a:avLst>
          </a:prstGeom>
        </p:spPr>
        <p:txBody>
          <a:bodyPr anchor="ctr">
            <a:normAutofit/>
          </a:bodyPr>
          <a:lstStyle>
            <a:lvl1pPr marL="0" indent="0" algn="ctr">
              <a:buNone/>
              <a:defRPr sz="1100">
                <a:solidFill>
                  <a:schemeClr val="bg1"/>
                </a:solidFill>
              </a:defRPr>
            </a:lvl1pPr>
          </a:lstStyle>
          <a:p>
            <a:endParaRPr lang="nl-BE" dirty="0"/>
          </a:p>
        </p:txBody>
      </p:sp>
      <p:sp>
        <p:nvSpPr>
          <p:cNvPr id="4" name="Rectangle: Rounded Corners 3">
            <a:extLst>
              <a:ext uri="{FF2B5EF4-FFF2-40B4-BE49-F238E27FC236}">
                <a16:creationId xmlns:a16="http://schemas.microsoft.com/office/drawing/2014/main" id="{8FB00409-1FC9-CAA6-C8BD-BB9952762947}"/>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29398925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ent + image - var HORIZONTAL + subtitle DARK">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205B2DD-B898-7ED3-A1C7-59540267F4E2}"/>
              </a:ext>
            </a:extLst>
          </p:cNvPr>
          <p:cNvGrpSpPr/>
          <p:nvPr userDrawn="1"/>
        </p:nvGrpSpPr>
        <p:grpSpPr>
          <a:xfrm>
            <a:off x="-1" y="-3190"/>
            <a:ext cx="12191999" cy="6861190"/>
            <a:chOff x="-1" y="-3190"/>
            <a:chExt cx="12191999" cy="6861190"/>
          </a:xfrm>
        </p:grpSpPr>
        <p:pic>
          <p:nvPicPr>
            <p:cNvPr id="11" name="Picture 10">
              <a:extLst>
                <a:ext uri="{FF2B5EF4-FFF2-40B4-BE49-F238E27FC236}">
                  <a16:creationId xmlns:a16="http://schemas.microsoft.com/office/drawing/2014/main" id="{85CAAB12-468B-A8C1-AF7A-DBF8D483FDFD}"/>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2" name="Graphic 11">
              <a:extLst>
                <a:ext uri="{FF2B5EF4-FFF2-40B4-BE49-F238E27FC236}">
                  <a16:creationId xmlns:a16="http://schemas.microsoft.com/office/drawing/2014/main" id="{3F9D93C0-543F-F996-09DF-72E162719E2F}"/>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grpSp>
        <p:nvGrpSpPr>
          <p:cNvPr id="27" name="Group 26">
            <a:extLst>
              <a:ext uri="{FF2B5EF4-FFF2-40B4-BE49-F238E27FC236}">
                <a16:creationId xmlns:a16="http://schemas.microsoft.com/office/drawing/2014/main" id="{FD785481-C4FD-12B5-CED3-D4BE21053DAB}"/>
              </a:ext>
            </a:extLst>
          </p:cNvPr>
          <p:cNvGrpSpPr/>
          <p:nvPr userDrawn="1"/>
        </p:nvGrpSpPr>
        <p:grpSpPr>
          <a:xfrm rot="21279094" flipH="1">
            <a:off x="6665444" y="-268308"/>
            <a:ext cx="4678399" cy="8004656"/>
            <a:chOff x="7134120" y="-271371"/>
            <a:chExt cx="4275274" cy="8004656"/>
          </a:xfrm>
        </p:grpSpPr>
        <p:sp>
          <p:nvSpPr>
            <p:cNvPr id="23" name="Freeform: Shape 22">
              <a:extLst>
                <a:ext uri="{FF2B5EF4-FFF2-40B4-BE49-F238E27FC236}">
                  <a16:creationId xmlns:a16="http://schemas.microsoft.com/office/drawing/2014/main" id="{2CB42756-E8CE-482E-71DD-CD252540DC6B}"/>
                </a:ext>
              </a:extLst>
            </p:cNvPr>
            <p:cNvSpPr/>
            <p:nvPr userDrawn="1"/>
          </p:nvSpPr>
          <p:spPr>
            <a:xfrm>
              <a:off x="7134120" y="-271371"/>
              <a:ext cx="4275274" cy="8004656"/>
            </a:xfrm>
            <a:custGeom>
              <a:avLst/>
              <a:gdLst>
                <a:gd name="connsiteX0" fmla="*/ 601734 w 4064644"/>
                <a:gd name="connsiteY0" fmla="*/ 0 h 7456785"/>
                <a:gd name="connsiteX1" fmla="*/ 1958585 w 4064644"/>
                <a:gd name="connsiteY1" fmla="*/ 2406937 h 7456785"/>
                <a:gd name="connsiteX2" fmla="*/ 4058756 w 4064644"/>
                <a:gd name="connsiteY2" fmla="*/ 3746091 h 7456785"/>
                <a:gd name="connsiteX3" fmla="*/ 2501326 w 4064644"/>
                <a:gd name="connsiteY3" fmla="*/ 5055747 h 7456785"/>
                <a:gd name="connsiteX4" fmla="*/ 0 w 4064644"/>
                <a:gd name="connsiteY4" fmla="*/ 7456785 h 7456785"/>
                <a:gd name="connsiteX0" fmla="*/ 601734 w 4058779"/>
                <a:gd name="connsiteY0" fmla="*/ 0 h 7456785"/>
                <a:gd name="connsiteX1" fmla="*/ 1958585 w 4058779"/>
                <a:gd name="connsiteY1" fmla="*/ 2406937 h 7456785"/>
                <a:gd name="connsiteX2" fmla="*/ 4058756 w 4058779"/>
                <a:gd name="connsiteY2" fmla="*/ 3746091 h 7456785"/>
                <a:gd name="connsiteX3" fmla="*/ 1917290 w 4058779"/>
                <a:gd name="connsiteY3" fmla="*/ 5032149 h 7456785"/>
                <a:gd name="connsiteX4" fmla="*/ 0 w 4058779"/>
                <a:gd name="connsiteY4" fmla="*/ 7456785 h 7456785"/>
                <a:gd name="connsiteX0" fmla="*/ 1044185 w 4501230"/>
                <a:gd name="connsiteY0" fmla="*/ 0 h 7468584"/>
                <a:gd name="connsiteX1" fmla="*/ 2401036 w 4501230"/>
                <a:gd name="connsiteY1" fmla="*/ 2406937 h 7468584"/>
                <a:gd name="connsiteX2" fmla="*/ 4501207 w 4501230"/>
                <a:gd name="connsiteY2" fmla="*/ 3746091 h 7468584"/>
                <a:gd name="connsiteX3" fmla="*/ 2359741 w 4501230"/>
                <a:gd name="connsiteY3" fmla="*/ 5032149 h 7468584"/>
                <a:gd name="connsiteX4" fmla="*/ 0 w 4501230"/>
                <a:gd name="connsiteY4" fmla="*/ 7468584 h 7468584"/>
                <a:gd name="connsiteX0" fmla="*/ 1044185 w 4501496"/>
                <a:gd name="connsiteY0" fmla="*/ 0 h 7468584"/>
                <a:gd name="connsiteX1" fmla="*/ 2401036 w 4501496"/>
                <a:gd name="connsiteY1" fmla="*/ 2406937 h 7468584"/>
                <a:gd name="connsiteX2" fmla="*/ 4501207 w 4501496"/>
                <a:gd name="connsiteY2" fmla="*/ 3746091 h 7468584"/>
                <a:gd name="connsiteX3" fmla="*/ 2253552 w 4501496"/>
                <a:gd name="connsiteY3" fmla="*/ 5179633 h 7468584"/>
                <a:gd name="connsiteX4" fmla="*/ 0 w 4501496"/>
                <a:gd name="connsiteY4" fmla="*/ 7468584 h 7468584"/>
                <a:gd name="connsiteX0" fmla="*/ 1044185 w 4660755"/>
                <a:gd name="connsiteY0" fmla="*/ 0 h 7468584"/>
                <a:gd name="connsiteX1" fmla="*/ 2401036 w 4660755"/>
                <a:gd name="connsiteY1" fmla="*/ 2406937 h 7468584"/>
                <a:gd name="connsiteX2" fmla="*/ 4660489 w 4660755"/>
                <a:gd name="connsiteY2" fmla="*/ 3769688 h 7468584"/>
                <a:gd name="connsiteX3" fmla="*/ 2253552 w 4660755"/>
                <a:gd name="connsiteY3" fmla="*/ 5179633 h 7468584"/>
                <a:gd name="connsiteX4" fmla="*/ 0 w 4660755"/>
                <a:gd name="connsiteY4" fmla="*/ 7468584 h 7468584"/>
                <a:gd name="connsiteX0" fmla="*/ 1044185 w 4661066"/>
                <a:gd name="connsiteY0" fmla="*/ 0 h 7468584"/>
                <a:gd name="connsiteX1" fmla="*/ 2401036 w 4661066"/>
                <a:gd name="connsiteY1" fmla="*/ 2406937 h 7468584"/>
                <a:gd name="connsiteX2" fmla="*/ 4660489 w 4661066"/>
                <a:gd name="connsiteY2" fmla="*/ 3769688 h 7468584"/>
                <a:gd name="connsiteX3" fmla="*/ 2253552 w 4661066"/>
                <a:gd name="connsiteY3" fmla="*/ 5179633 h 7468584"/>
                <a:gd name="connsiteX4" fmla="*/ 0 w 4661066"/>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179870 w 4760797"/>
                <a:gd name="connsiteY0" fmla="*/ 0 h 7645565"/>
                <a:gd name="connsiteX1" fmla="*/ 2212257 w 4760797"/>
                <a:gd name="connsiteY1" fmla="*/ 2477729 h 7645565"/>
                <a:gd name="connsiteX2" fmla="*/ 4760778 w 4760797"/>
                <a:gd name="connsiteY2" fmla="*/ 3952568 h 7645565"/>
                <a:gd name="connsiteX3" fmla="*/ 2253552 w 4760797"/>
                <a:gd name="connsiteY3" fmla="*/ 5356614 h 7645565"/>
                <a:gd name="connsiteX4" fmla="*/ 0 w 4760797"/>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694322 w 4275235"/>
                <a:gd name="connsiteY0" fmla="*/ 0 h 8004656"/>
                <a:gd name="connsiteX1" fmla="*/ 1726709 w 4275235"/>
                <a:gd name="connsiteY1" fmla="*/ 2477729 h 8004656"/>
                <a:gd name="connsiteX2" fmla="*/ 4275230 w 4275235"/>
                <a:gd name="connsiteY2" fmla="*/ 3952568 h 8004656"/>
                <a:gd name="connsiteX3" fmla="*/ 1703111 w 4275235"/>
                <a:gd name="connsiteY3" fmla="*/ 5350715 h 8004656"/>
                <a:gd name="connsiteX4" fmla="*/ 0 w 4275235"/>
                <a:gd name="connsiteY4" fmla="*/ 8004656 h 8004656"/>
                <a:gd name="connsiteX0" fmla="*/ 694322 w 4275274"/>
                <a:gd name="connsiteY0" fmla="*/ 0 h 8004656"/>
                <a:gd name="connsiteX1" fmla="*/ 1726709 w 4275274"/>
                <a:gd name="connsiteY1" fmla="*/ 2477729 h 8004656"/>
                <a:gd name="connsiteX2" fmla="*/ 4275230 w 4275274"/>
                <a:gd name="connsiteY2" fmla="*/ 3952568 h 8004656"/>
                <a:gd name="connsiteX3" fmla="*/ 1782939 w 4275274"/>
                <a:gd name="connsiteY3" fmla="*/ 5461040 h 8004656"/>
                <a:gd name="connsiteX4" fmla="*/ 0 w 4275274"/>
                <a:gd name="connsiteY4" fmla="*/ 8004656 h 8004656"/>
                <a:gd name="connsiteX0" fmla="*/ 694322 w 4275274"/>
                <a:gd name="connsiteY0" fmla="*/ 0 h 8004656"/>
                <a:gd name="connsiteX1" fmla="*/ 1726709 w 4275274"/>
                <a:gd name="connsiteY1" fmla="*/ 2477729 h 8004656"/>
                <a:gd name="connsiteX2" fmla="*/ 4275230 w 4275274"/>
                <a:gd name="connsiteY2" fmla="*/ 3952568 h 8004656"/>
                <a:gd name="connsiteX3" fmla="*/ 1782939 w 4275274"/>
                <a:gd name="connsiteY3" fmla="*/ 5461040 h 8004656"/>
                <a:gd name="connsiteX4" fmla="*/ 0 w 4275274"/>
                <a:gd name="connsiteY4" fmla="*/ 8004656 h 8004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5274" h="8004656">
                  <a:moveTo>
                    <a:pt x="694322" y="0"/>
                  </a:moveTo>
                  <a:cubicBezTo>
                    <a:pt x="830990" y="967985"/>
                    <a:pt x="1129891" y="1818968"/>
                    <a:pt x="1726709" y="2477729"/>
                  </a:cubicBezTo>
                  <a:cubicBezTo>
                    <a:pt x="2323527" y="3136490"/>
                    <a:pt x="4265858" y="3455350"/>
                    <a:pt x="4275230" y="3952568"/>
                  </a:cubicBezTo>
                  <a:cubicBezTo>
                    <a:pt x="4284602" y="4449786"/>
                    <a:pt x="2819258" y="4724604"/>
                    <a:pt x="1782939" y="5461040"/>
                  </a:cubicBezTo>
                  <a:cubicBezTo>
                    <a:pt x="662500" y="6336807"/>
                    <a:pt x="238924" y="7591701"/>
                    <a:pt x="0" y="8004656"/>
                  </a:cubicBezTo>
                </a:path>
              </a:pathLst>
            </a:custGeom>
            <a:noFill/>
            <a:ln w="15875">
              <a:gradFill flip="none" rotWithShape="1">
                <a:gsLst>
                  <a:gs pos="0">
                    <a:schemeClr val="accent1"/>
                  </a:gs>
                  <a:gs pos="50000">
                    <a:schemeClr val="accent2"/>
                  </a:gs>
                  <a:gs pos="100000">
                    <a:schemeClr val="accent3"/>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24" name="Graphic 23">
              <a:extLst>
                <a:ext uri="{FF2B5EF4-FFF2-40B4-BE49-F238E27FC236}">
                  <a16:creationId xmlns:a16="http://schemas.microsoft.com/office/drawing/2014/main" id="{C2780717-64BF-B4EC-F7E4-057A686513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2557188" flipH="1">
              <a:off x="7861560" y="275441"/>
              <a:ext cx="154402" cy="129698"/>
            </a:xfrm>
            <a:prstGeom prst="rect">
              <a:avLst/>
            </a:prstGeom>
          </p:spPr>
        </p:pic>
        <p:pic>
          <p:nvPicPr>
            <p:cNvPr id="26" name="Graphic 25">
              <a:extLst>
                <a:ext uri="{FF2B5EF4-FFF2-40B4-BE49-F238E27FC236}">
                  <a16:creationId xmlns:a16="http://schemas.microsoft.com/office/drawing/2014/main" id="{0A494D04-E57C-A5EF-4A1A-BF0A467130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079094" flipH="1">
              <a:off x="7835477" y="6228777"/>
              <a:ext cx="154402" cy="129698"/>
            </a:xfrm>
            <a:prstGeom prst="rect">
              <a:avLst/>
            </a:prstGeom>
          </p:spPr>
        </p:pic>
      </p:gr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6" name="Picture Placeholder 4">
            <a:extLst>
              <a:ext uri="{FF2B5EF4-FFF2-40B4-BE49-F238E27FC236}">
                <a16:creationId xmlns:a16="http://schemas.microsoft.com/office/drawing/2014/main" id="{FB84A7D8-00AC-6595-249A-0EE3FE245B8D}"/>
              </a:ext>
            </a:extLst>
          </p:cNvPr>
          <p:cNvSpPr>
            <a:spLocks noGrp="1"/>
          </p:cNvSpPr>
          <p:nvPr>
            <p:ph type="pic" sz="quarter" idx="11"/>
          </p:nvPr>
        </p:nvSpPr>
        <p:spPr>
          <a:xfrm rot="20992382">
            <a:off x="6800469" y="1926613"/>
            <a:ext cx="4744174" cy="3275215"/>
          </a:xfrm>
          <a:prstGeom prst="roundRect">
            <a:avLst>
              <a:gd name="adj" fmla="val 6125"/>
            </a:avLst>
          </a:prstGeom>
        </p:spPr>
        <p:txBody>
          <a:bodyPr anchor="ctr">
            <a:normAutofit/>
          </a:bodyPr>
          <a:lstStyle>
            <a:lvl1pPr marL="0" indent="0" algn="ctr">
              <a:buNone/>
              <a:defRPr sz="1100">
                <a:solidFill>
                  <a:schemeClr val="bg1"/>
                </a:solidFill>
              </a:defRPr>
            </a:lvl1pPr>
          </a:lstStyle>
          <a:p>
            <a:endParaRPr lang="nl-BE" dirty="0"/>
          </a:p>
        </p:txBody>
      </p:sp>
      <p:sp>
        <p:nvSpPr>
          <p:cNvPr id="4" name="Title 1">
            <a:extLst>
              <a:ext uri="{FF2B5EF4-FFF2-40B4-BE49-F238E27FC236}">
                <a16:creationId xmlns:a16="http://schemas.microsoft.com/office/drawing/2014/main" id="{0F89C75B-6D9C-CBFB-690A-E10F3119E5E9}"/>
              </a:ext>
            </a:extLst>
          </p:cNvPr>
          <p:cNvSpPr>
            <a:spLocks noGrp="1"/>
          </p:cNvSpPr>
          <p:nvPr>
            <p:ph type="title"/>
          </p:nvPr>
        </p:nvSpPr>
        <p:spPr>
          <a:xfrm>
            <a:off x="396374" y="365126"/>
            <a:ext cx="5699626" cy="439737"/>
          </a:xfrm>
        </p:spPr>
        <p:txBody>
          <a:bodyPr anchor="t">
            <a:noAutofit/>
          </a:bodyPr>
          <a:lstStyle>
            <a:lvl1pPr>
              <a:defRPr sz="2600">
                <a:solidFill>
                  <a:schemeClr val="bg1"/>
                </a:solidFill>
              </a:defRPr>
            </a:lvl1pPr>
          </a:lstStyle>
          <a:p>
            <a:r>
              <a:rPr lang="en-US" dirty="0"/>
              <a:t>Click to edit Master title style</a:t>
            </a:r>
            <a:endParaRPr lang="nl-BE" dirty="0"/>
          </a:p>
        </p:txBody>
      </p:sp>
      <p:sp>
        <p:nvSpPr>
          <p:cNvPr id="5" name="Content Placeholder 2">
            <a:extLst>
              <a:ext uri="{FF2B5EF4-FFF2-40B4-BE49-F238E27FC236}">
                <a16:creationId xmlns:a16="http://schemas.microsoft.com/office/drawing/2014/main" id="{267B9F86-3F0F-664A-6660-0BB9564425A0}"/>
              </a:ext>
            </a:extLst>
          </p:cNvPr>
          <p:cNvSpPr>
            <a:spLocks noGrp="1"/>
          </p:cNvSpPr>
          <p:nvPr>
            <p:ph idx="1"/>
          </p:nvPr>
        </p:nvSpPr>
        <p:spPr>
          <a:xfrm>
            <a:off x="396374" y="1395413"/>
            <a:ext cx="5699626" cy="4952292"/>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Text Placeholder 10">
            <a:extLst>
              <a:ext uri="{FF2B5EF4-FFF2-40B4-BE49-F238E27FC236}">
                <a16:creationId xmlns:a16="http://schemas.microsoft.com/office/drawing/2014/main" id="{E629756B-6BAF-B789-8B1D-512B274FD2F0}"/>
              </a:ext>
            </a:extLst>
          </p:cNvPr>
          <p:cNvSpPr>
            <a:spLocks noGrp="1"/>
          </p:cNvSpPr>
          <p:nvPr>
            <p:ph type="body" sz="quarter" idx="12" hasCustomPrompt="1"/>
          </p:nvPr>
        </p:nvSpPr>
        <p:spPr>
          <a:xfrm>
            <a:off x="396372" y="781050"/>
            <a:ext cx="5699739"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2" name="Rectangle: Rounded Corners 1">
            <a:extLst>
              <a:ext uri="{FF2B5EF4-FFF2-40B4-BE49-F238E27FC236}">
                <a16:creationId xmlns:a16="http://schemas.microsoft.com/office/drawing/2014/main" id="{E382CAEC-55A2-D822-858E-916621D73D9C}"/>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30338750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 graph 50% - 50% DAR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A05514C-916B-3A1A-D40C-AB562A30F9AE}"/>
              </a:ext>
            </a:extLst>
          </p:cNvPr>
          <p:cNvGrpSpPr/>
          <p:nvPr userDrawn="1"/>
        </p:nvGrpSpPr>
        <p:grpSpPr>
          <a:xfrm>
            <a:off x="-1" y="-3190"/>
            <a:ext cx="12191999" cy="6861190"/>
            <a:chOff x="-1" y="-3190"/>
            <a:chExt cx="12191999" cy="6861190"/>
          </a:xfrm>
        </p:grpSpPr>
        <p:pic>
          <p:nvPicPr>
            <p:cNvPr id="5" name="Picture 4">
              <a:extLst>
                <a:ext uri="{FF2B5EF4-FFF2-40B4-BE49-F238E27FC236}">
                  <a16:creationId xmlns:a16="http://schemas.microsoft.com/office/drawing/2014/main" id="{A1CABFB3-A261-37C8-59B9-168326463959}"/>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6" name="Graphic 11">
              <a:extLst>
                <a:ext uri="{FF2B5EF4-FFF2-40B4-BE49-F238E27FC236}">
                  <a16:creationId xmlns:a16="http://schemas.microsoft.com/office/drawing/2014/main" id="{870CEED0-3C06-89E1-2961-7124299F549C}"/>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5" y="358611"/>
            <a:ext cx="5420390" cy="885538"/>
          </a:xfrm>
        </p:spPr>
        <p:txBody>
          <a:bodyPr>
            <a:normAutofit/>
          </a:bodyPr>
          <a:lstStyle>
            <a:lvl1pPr>
              <a:defRPr sz="2800">
                <a:solidFill>
                  <a:schemeClr val="bg1"/>
                </a:solidFill>
              </a:defRPr>
            </a:lvl1pPr>
          </a:lstStyle>
          <a:p>
            <a:r>
              <a:rPr lang="en-US" dirty="0"/>
              <a:t>Click to edit Master title style</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0" name="Content Placeholder 2">
            <a:extLst>
              <a:ext uri="{FF2B5EF4-FFF2-40B4-BE49-F238E27FC236}">
                <a16:creationId xmlns:a16="http://schemas.microsoft.com/office/drawing/2014/main" id="{FBCA77F7-BF5E-FADF-D32B-1C56A7AE07A2}"/>
              </a:ext>
            </a:extLst>
          </p:cNvPr>
          <p:cNvSpPr>
            <a:spLocks noGrp="1"/>
          </p:cNvSpPr>
          <p:nvPr>
            <p:ph idx="12"/>
          </p:nvPr>
        </p:nvSpPr>
        <p:spPr>
          <a:xfrm>
            <a:off x="6096000" y="1274654"/>
            <a:ext cx="5699627" cy="507305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4" name="Chart Placeholder 13">
            <a:extLst>
              <a:ext uri="{FF2B5EF4-FFF2-40B4-BE49-F238E27FC236}">
                <a16:creationId xmlns:a16="http://schemas.microsoft.com/office/drawing/2014/main" id="{03A62E56-0DCA-E144-18FE-353DEBEAF85F}"/>
              </a:ext>
            </a:extLst>
          </p:cNvPr>
          <p:cNvSpPr>
            <a:spLocks noGrp="1"/>
          </p:cNvSpPr>
          <p:nvPr>
            <p:ph type="chart" sz="quarter" idx="13"/>
          </p:nvPr>
        </p:nvSpPr>
        <p:spPr>
          <a:xfrm>
            <a:off x="396373" y="1275398"/>
            <a:ext cx="5420392" cy="5073650"/>
          </a:xfrm>
        </p:spPr>
        <p:txBody>
          <a:bodyPr anchor="ctr">
            <a:normAutofit/>
          </a:bodyPr>
          <a:lstStyle>
            <a:lvl1pPr marL="0" indent="0" algn="ctr">
              <a:buNone/>
              <a:defRPr sz="1100">
                <a:solidFill>
                  <a:schemeClr val="bg1"/>
                </a:solidFill>
              </a:defRPr>
            </a:lvl1pPr>
          </a:lstStyle>
          <a:p>
            <a:endParaRPr lang="nl-BE"/>
          </a:p>
        </p:txBody>
      </p:sp>
      <p:sp>
        <p:nvSpPr>
          <p:cNvPr id="3" name="Rectangle: Rounded Corners 2">
            <a:extLst>
              <a:ext uri="{FF2B5EF4-FFF2-40B4-BE49-F238E27FC236}">
                <a16:creationId xmlns:a16="http://schemas.microsoft.com/office/drawing/2014/main" id="{D8C05FE0-3ECF-F15A-E19C-3F9F06A405C4}"/>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182996635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 graph 50% - 50% + subtitle DAR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24722A1-7EA0-7AA8-7180-C0FA3711D5EB}"/>
              </a:ext>
            </a:extLst>
          </p:cNvPr>
          <p:cNvGrpSpPr/>
          <p:nvPr userDrawn="1"/>
        </p:nvGrpSpPr>
        <p:grpSpPr>
          <a:xfrm>
            <a:off x="-1" y="-3190"/>
            <a:ext cx="12191999" cy="6861190"/>
            <a:chOff x="-1" y="-3190"/>
            <a:chExt cx="12191999" cy="6861190"/>
          </a:xfrm>
        </p:grpSpPr>
        <p:pic>
          <p:nvPicPr>
            <p:cNvPr id="6" name="Picture 5">
              <a:extLst>
                <a:ext uri="{FF2B5EF4-FFF2-40B4-BE49-F238E27FC236}">
                  <a16:creationId xmlns:a16="http://schemas.microsoft.com/office/drawing/2014/main" id="{9935E53A-93D4-06C5-FDDD-2ED431F2938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1" name="Graphic 11">
              <a:extLst>
                <a:ext uri="{FF2B5EF4-FFF2-40B4-BE49-F238E27FC236}">
                  <a16:creationId xmlns:a16="http://schemas.microsoft.com/office/drawing/2014/main" id="{B02E6DE9-CD98-86A2-86E7-38E030224C4D}"/>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58611"/>
            <a:ext cx="11399253" cy="415924"/>
          </a:xfrm>
        </p:spPr>
        <p:txBody>
          <a:bodyPr anchor="t">
            <a:normAutofit/>
          </a:bodyPr>
          <a:lstStyle>
            <a:lvl1pPr>
              <a:defRPr sz="2800">
                <a:solidFill>
                  <a:schemeClr val="bg1"/>
                </a:solidFill>
              </a:defRPr>
            </a:lvl1pPr>
          </a:lstStyle>
          <a:p>
            <a:r>
              <a:rPr lang="en-US" dirty="0"/>
              <a:t>Click to edit Master title style</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0" name="Content Placeholder 2">
            <a:extLst>
              <a:ext uri="{FF2B5EF4-FFF2-40B4-BE49-F238E27FC236}">
                <a16:creationId xmlns:a16="http://schemas.microsoft.com/office/drawing/2014/main" id="{FBCA77F7-BF5E-FADF-D32B-1C56A7AE07A2}"/>
              </a:ext>
            </a:extLst>
          </p:cNvPr>
          <p:cNvSpPr>
            <a:spLocks noGrp="1"/>
          </p:cNvSpPr>
          <p:nvPr>
            <p:ph idx="12"/>
          </p:nvPr>
        </p:nvSpPr>
        <p:spPr>
          <a:xfrm>
            <a:off x="8666151" y="1509713"/>
            <a:ext cx="3129475" cy="483799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4" name="Chart Placeholder 13">
            <a:extLst>
              <a:ext uri="{FF2B5EF4-FFF2-40B4-BE49-F238E27FC236}">
                <a16:creationId xmlns:a16="http://schemas.microsoft.com/office/drawing/2014/main" id="{03A62E56-0DCA-E144-18FE-353DEBEAF85F}"/>
              </a:ext>
            </a:extLst>
          </p:cNvPr>
          <p:cNvSpPr>
            <a:spLocks noGrp="1"/>
          </p:cNvSpPr>
          <p:nvPr>
            <p:ph type="chart" sz="quarter" idx="13"/>
          </p:nvPr>
        </p:nvSpPr>
        <p:spPr>
          <a:xfrm>
            <a:off x="396372" y="1510486"/>
            <a:ext cx="8069202" cy="4838562"/>
          </a:xfrm>
        </p:spPr>
        <p:txBody>
          <a:bodyPr anchor="ctr">
            <a:normAutofit/>
          </a:bodyPr>
          <a:lstStyle>
            <a:lvl1pPr marL="0" indent="0" algn="ctr">
              <a:buNone/>
              <a:defRPr sz="1100">
                <a:solidFill>
                  <a:schemeClr val="bg1"/>
                </a:solidFill>
              </a:defRPr>
            </a:lvl1pPr>
          </a:lstStyle>
          <a:p>
            <a:endParaRPr lang="nl-BE"/>
          </a:p>
        </p:txBody>
      </p:sp>
      <p:sp>
        <p:nvSpPr>
          <p:cNvPr id="3" name="Text Placeholder 10">
            <a:extLst>
              <a:ext uri="{FF2B5EF4-FFF2-40B4-BE49-F238E27FC236}">
                <a16:creationId xmlns:a16="http://schemas.microsoft.com/office/drawing/2014/main" id="{E2E72693-3666-37FC-88A4-54C535BDE523}"/>
              </a:ext>
            </a:extLst>
          </p:cNvPr>
          <p:cNvSpPr>
            <a:spLocks noGrp="1"/>
          </p:cNvSpPr>
          <p:nvPr>
            <p:ph type="body" sz="quarter" idx="11" hasCustomPrompt="1"/>
          </p:nvPr>
        </p:nvSpPr>
        <p:spPr>
          <a:xfrm>
            <a:off x="396372" y="781050"/>
            <a:ext cx="11396663"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4" name="Rectangle: Rounded Corners 3">
            <a:extLst>
              <a:ext uri="{FF2B5EF4-FFF2-40B4-BE49-F238E27FC236}">
                <a16:creationId xmlns:a16="http://schemas.microsoft.com/office/drawing/2014/main" id="{64B84B9B-CC25-AA2A-1621-DC6B30C7ABF6}"/>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31428863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 + graph 25% - 75% DAR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D6855AB-0D23-E496-121A-33EACA9ABF92}"/>
              </a:ext>
            </a:extLst>
          </p:cNvPr>
          <p:cNvGrpSpPr/>
          <p:nvPr userDrawn="1"/>
        </p:nvGrpSpPr>
        <p:grpSpPr>
          <a:xfrm>
            <a:off x="-1" y="-3190"/>
            <a:ext cx="12191999" cy="6861190"/>
            <a:chOff x="-1" y="-3190"/>
            <a:chExt cx="12191999" cy="6861190"/>
          </a:xfrm>
        </p:grpSpPr>
        <p:pic>
          <p:nvPicPr>
            <p:cNvPr id="5" name="Picture 4">
              <a:extLst>
                <a:ext uri="{FF2B5EF4-FFF2-40B4-BE49-F238E27FC236}">
                  <a16:creationId xmlns:a16="http://schemas.microsoft.com/office/drawing/2014/main" id="{275FF957-DF31-1CEA-6E94-84E9787FA34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6" name="Graphic 11">
              <a:extLst>
                <a:ext uri="{FF2B5EF4-FFF2-40B4-BE49-F238E27FC236}">
                  <a16:creationId xmlns:a16="http://schemas.microsoft.com/office/drawing/2014/main" id="{E47C793D-8F5A-BAA6-B6C7-BC3FEE9B7685}"/>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58611"/>
            <a:ext cx="8069199" cy="885538"/>
          </a:xfrm>
        </p:spPr>
        <p:txBody>
          <a:bodyPr>
            <a:normAutofit/>
          </a:bodyPr>
          <a:lstStyle>
            <a:lvl1pPr>
              <a:defRPr sz="2800">
                <a:solidFill>
                  <a:schemeClr val="bg1"/>
                </a:solidFill>
              </a:defRPr>
            </a:lvl1pPr>
          </a:lstStyle>
          <a:p>
            <a:r>
              <a:rPr lang="en-US" dirty="0"/>
              <a:t>Click to edit Master title style</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0" name="Content Placeholder 2">
            <a:extLst>
              <a:ext uri="{FF2B5EF4-FFF2-40B4-BE49-F238E27FC236}">
                <a16:creationId xmlns:a16="http://schemas.microsoft.com/office/drawing/2014/main" id="{FBCA77F7-BF5E-FADF-D32B-1C56A7AE07A2}"/>
              </a:ext>
            </a:extLst>
          </p:cNvPr>
          <p:cNvSpPr>
            <a:spLocks noGrp="1"/>
          </p:cNvSpPr>
          <p:nvPr>
            <p:ph idx="12"/>
          </p:nvPr>
        </p:nvSpPr>
        <p:spPr>
          <a:xfrm>
            <a:off x="8666152" y="1274654"/>
            <a:ext cx="3129475" cy="507305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4" name="Chart Placeholder 13">
            <a:extLst>
              <a:ext uri="{FF2B5EF4-FFF2-40B4-BE49-F238E27FC236}">
                <a16:creationId xmlns:a16="http://schemas.microsoft.com/office/drawing/2014/main" id="{03A62E56-0DCA-E144-18FE-353DEBEAF85F}"/>
              </a:ext>
            </a:extLst>
          </p:cNvPr>
          <p:cNvSpPr>
            <a:spLocks noGrp="1"/>
          </p:cNvSpPr>
          <p:nvPr>
            <p:ph type="chart" sz="quarter" idx="13"/>
          </p:nvPr>
        </p:nvSpPr>
        <p:spPr>
          <a:xfrm>
            <a:off x="396373" y="1275398"/>
            <a:ext cx="8069202" cy="5073650"/>
          </a:xfrm>
        </p:spPr>
        <p:txBody>
          <a:bodyPr anchor="ctr">
            <a:normAutofit/>
          </a:bodyPr>
          <a:lstStyle>
            <a:lvl1pPr marL="0" indent="0" algn="ctr">
              <a:buNone/>
              <a:defRPr sz="1100">
                <a:solidFill>
                  <a:schemeClr val="bg1"/>
                </a:solidFill>
              </a:defRPr>
            </a:lvl1pPr>
          </a:lstStyle>
          <a:p>
            <a:endParaRPr lang="nl-BE"/>
          </a:p>
        </p:txBody>
      </p:sp>
      <p:sp>
        <p:nvSpPr>
          <p:cNvPr id="3" name="Rectangle: Rounded Corners 2">
            <a:extLst>
              <a:ext uri="{FF2B5EF4-FFF2-40B4-BE49-F238E27FC236}">
                <a16:creationId xmlns:a16="http://schemas.microsoft.com/office/drawing/2014/main" id="{DCE944A3-F9C5-034C-1E38-193BB2AF6AE3}"/>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897947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title - var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DD41-724E-F979-B7F1-5FD9E474193E}"/>
              </a:ext>
            </a:extLst>
          </p:cNvPr>
          <p:cNvSpPr>
            <a:spLocks noGrp="1"/>
          </p:cNvSpPr>
          <p:nvPr>
            <p:ph type="ctrTitle"/>
          </p:nvPr>
        </p:nvSpPr>
        <p:spPr>
          <a:xfrm>
            <a:off x="396372" y="2253553"/>
            <a:ext cx="5267009" cy="1256409"/>
          </a:xfrm>
        </p:spPr>
        <p:txBody>
          <a:bodyPr anchor="b">
            <a:normAutofit/>
          </a:bodyPr>
          <a:lstStyle>
            <a:lvl1pPr algn="l">
              <a:defRPr sz="4000"/>
            </a:lvl1pPr>
          </a:lstStyle>
          <a:p>
            <a:r>
              <a:rPr lang="nl-NL"/>
              <a:t>Klik om stijl te bewerken</a:t>
            </a:r>
            <a:endParaRPr lang="nl-BE" dirty="0"/>
          </a:p>
        </p:txBody>
      </p:sp>
      <p:sp>
        <p:nvSpPr>
          <p:cNvPr id="3" name="Subtitle 2">
            <a:extLst>
              <a:ext uri="{FF2B5EF4-FFF2-40B4-BE49-F238E27FC236}">
                <a16:creationId xmlns:a16="http://schemas.microsoft.com/office/drawing/2014/main" id="{33614F65-0923-3971-9568-C8DF93FF1668}"/>
              </a:ext>
            </a:extLst>
          </p:cNvPr>
          <p:cNvSpPr>
            <a:spLocks noGrp="1"/>
          </p:cNvSpPr>
          <p:nvPr>
            <p:ph type="subTitle" idx="1"/>
          </p:nvPr>
        </p:nvSpPr>
        <p:spPr>
          <a:xfrm>
            <a:off x="396372" y="3602038"/>
            <a:ext cx="5267009" cy="1655762"/>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dirty="0"/>
          </a:p>
        </p:txBody>
      </p:sp>
      <p:sp>
        <p:nvSpPr>
          <p:cNvPr id="10" name="Picture Placeholder 9">
            <a:extLst>
              <a:ext uri="{FF2B5EF4-FFF2-40B4-BE49-F238E27FC236}">
                <a16:creationId xmlns:a16="http://schemas.microsoft.com/office/drawing/2014/main" id="{C37698B8-FD6E-26B9-1EEC-1E5F82298254}"/>
              </a:ext>
            </a:extLst>
          </p:cNvPr>
          <p:cNvSpPr>
            <a:spLocks noGrp="1"/>
          </p:cNvSpPr>
          <p:nvPr>
            <p:ph type="pic" sz="quarter" idx="13" hasCustomPrompt="1"/>
          </p:nvPr>
        </p:nvSpPr>
        <p:spPr>
          <a:xfrm>
            <a:off x="396372" y="1327416"/>
            <a:ext cx="660400" cy="660400"/>
          </a:xfrm>
          <a:prstGeom prst="ellipse">
            <a:avLst/>
          </a:prstGeom>
        </p:spPr>
        <p:txBody>
          <a:bodyPr anchor="ctr">
            <a:normAutofit/>
          </a:bodyPr>
          <a:lstStyle>
            <a:lvl1pPr marL="0" indent="0" algn="ctr">
              <a:buNone/>
              <a:defRPr sz="1000"/>
            </a:lvl1pPr>
          </a:lstStyle>
          <a:p>
            <a:r>
              <a:rPr lang="nl-BE" dirty="0"/>
              <a:t>Icon</a:t>
            </a:r>
          </a:p>
        </p:txBody>
      </p:sp>
      <p:grpSp>
        <p:nvGrpSpPr>
          <p:cNvPr id="18" name="Group 17">
            <a:extLst>
              <a:ext uri="{FF2B5EF4-FFF2-40B4-BE49-F238E27FC236}">
                <a16:creationId xmlns:a16="http://schemas.microsoft.com/office/drawing/2014/main" id="{82C2B199-DF1B-8FAC-1BE0-767B69BD6721}"/>
              </a:ext>
            </a:extLst>
          </p:cNvPr>
          <p:cNvGrpSpPr/>
          <p:nvPr userDrawn="1"/>
        </p:nvGrpSpPr>
        <p:grpSpPr>
          <a:xfrm>
            <a:off x="7150199" y="-122411"/>
            <a:ext cx="4003651" cy="7195738"/>
            <a:chOff x="7150199" y="-122411"/>
            <a:chExt cx="4003651" cy="7195738"/>
          </a:xfrm>
        </p:grpSpPr>
        <p:sp>
          <p:nvSpPr>
            <p:cNvPr id="13" name="Freeform: Shape 12">
              <a:extLst>
                <a:ext uri="{FF2B5EF4-FFF2-40B4-BE49-F238E27FC236}">
                  <a16:creationId xmlns:a16="http://schemas.microsoft.com/office/drawing/2014/main" id="{D5715E79-7BB0-E1B5-47EE-84EE04F278EB}"/>
                </a:ext>
              </a:extLst>
            </p:cNvPr>
            <p:cNvSpPr/>
            <p:nvPr userDrawn="1"/>
          </p:nvSpPr>
          <p:spPr>
            <a:xfrm>
              <a:off x="7150199" y="-122411"/>
              <a:ext cx="4003651" cy="7195738"/>
            </a:xfrm>
            <a:custGeom>
              <a:avLst/>
              <a:gdLst>
                <a:gd name="connsiteX0" fmla="*/ 1537200 w 3950082"/>
                <a:gd name="connsiteY0" fmla="*/ 0 h 7503980"/>
                <a:gd name="connsiteX1" fmla="*/ 74160 w 3950082"/>
                <a:gd name="connsiteY1" fmla="*/ 2778597 h 7503980"/>
                <a:gd name="connsiteX2" fmla="*/ 3590175 w 3950082"/>
                <a:gd name="connsiteY2" fmla="*/ 2471830 h 7503980"/>
                <a:gd name="connsiteX3" fmla="*/ 3442691 w 3950082"/>
                <a:gd name="connsiteY3" fmla="*/ 4058757 h 7503980"/>
                <a:gd name="connsiteX4" fmla="*/ 121355 w 3950082"/>
                <a:gd name="connsiteY4" fmla="*/ 7503980 h 7503980"/>
                <a:gd name="connsiteX0" fmla="*/ 1539110 w 3951992"/>
                <a:gd name="connsiteY0" fmla="*/ 0 h 7503980"/>
                <a:gd name="connsiteX1" fmla="*/ 76070 w 3951992"/>
                <a:gd name="connsiteY1" fmla="*/ 2778597 h 7503980"/>
                <a:gd name="connsiteX2" fmla="*/ 3592085 w 3951992"/>
                <a:gd name="connsiteY2" fmla="*/ 2471830 h 7503980"/>
                <a:gd name="connsiteX3" fmla="*/ 3444601 w 3951992"/>
                <a:gd name="connsiteY3" fmla="*/ 4058757 h 7503980"/>
                <a:gd name="connsiteX4" fmla="*/ 123265 w 3951992"/>
                <a:gd name="connsiteY4" fmla="*/ 7503980 h 7503980"/>
                <a:gd name="connsiteX0" fmla="*/ 1589804 w 4002686"/>
                <a:gd name="connsiteY0" fmla="*/ 0 h 7503980"/>
                <a:gd name="connsiteX1" fmla="*/ 126764 w 4002686"/>
                <a:gd name="connsiteY1" fmla="*/ 2778597 h 7503980"/>
                <a:gd name="connsiteX2" fmla="*/ 3642779 w 4002686"/>
                <a:gd name="connsiteY2" fmla="*/ 2471830 h 7503980"/>
                <a:gd name="connsiteX3" fmla="*/ 3495295 w 4002686"/>
                <a:gd name="connsiteY3" fmla="*/ 4058757 h 7503980"/>
                <a:gd name="connsiteX4" fmla="*/ 173959 w 4002686"/>
                <a:gd name="connsiteY4" fmla="*/ 7503980 h 7503980"/>
                <a:gd name="connsiteX0" fmla="*/ 2284187 w 3894757"/>
                <a:gd name="connsiteY0" fmla="*/ 0 h 7303402"/>
                <a:gd name="connsiteX1" fmla="*/ 18835 w 3894757"/>
                <a:gd name="connsiteY1" fmla="*/ 2578019 h 7303402"/>
                <a:gd name="connsiteX2" fmla="*/ 3534850 w 3894757"/>
                <a:gd name="connsiteY2" fmla="*/ 2271252 h 7303402"/>
                <a:gd name="connsiteX3" fmla="*/ 3387366 w 3894757"/>
                <a:gd name="connsiteY3" fmla="*/ 3858179 h 7303402"/>
                <a:gd name="connsiteX4" fmla="*/ 66030 w 3894757"/>
                <a:gd name="connsiteY4" fmla="*/ 7303402 h 7303402"/>
                <a:gd name="connsiteX0" fmla="*/ 2294295 w 3904865"/>
                <a:gd name="connsiteY0" fmla="*/ 0 h 7303402"/>
                <a:gd name="connsiteX1" fmla="*/ 28943 w 3904865"/>
                <a:gd name="connsiteY1" fmla="*/ 2578019 h 7303402"/>
                <a:gd name="connsiteX2" fmla="*/ 3544958 w 3904865"/>
                <a:gd name="connsiteY2" fmla="*/ 2271252 h 7303402"/>
                <a:gd name="connsiteX3" fmla="*/ 3397474 w 3904865"/>
                <a:gd name="connsiteY3" fmla="*/ 3858179 h 7303402"/>
                <a:gd name="connsiteX4" fmla="*/ 76138 w 3904865"/>
                <a:gd name="connsiteY4" fmla="*/ 7303402 h 7303402"/>
                <a:gd name="connsiteX0" fmla="*/ 2242559 w 3849468"/>
                <a:gd name="connsiteY0" fmla="*/ 0 h 7303402"/>
                <a:gd name="connsiteX1" fmla="*/ 30301 w 3849468"/>
                <a:gd name="connsiteY1" fmla="*/ 2790396 h 7303402"/>
                <a:gd name="connsiteX2" fmla="*/ 3493222 w 3849468"/>
                <a:gd name="connsiteY2" fmla="*/ 2271252 h 7303402"/>
                <a:gd name="connsiteX3" fmla="*/ 3345738 w 3849468"/>
                <a:gd name="connsiteY3" fmla="*/ 3858179 h 7303402"/>
                <a:gd name="connsiteX4" fmla="*/ 24402 w 3849468"/>
                <a:gd name="connsiteY4" fmla="*/ 7303402 h 7303402"/>
                <a:gd name="connsiteX0" fmla="*/ 2288258 w 3895167"/>
                <a:gd name="connsiteY0" fmla="*/ 0 h 7303402"/>
                <a:gd name="connsiteX1" fmla="*/ 76000 w 3895167"/>
                <a:gd name="connsiteY1" fmla="*/ 2790396 h 7303402"/>
                <a:gd name="connsiteX2" fmla="*/ 3538921 w 3895167"/>
                <a:gd name="connsiteY2" fmla="*/ 2271252 h 7303402"/>
                <a:gd name="connsiteX3" fmla="*/ 3391437 w 3895167"/>
                <a:gd name="connsiteY3" fmla="*/ 3858179 h 7303402"/>
                <a:gd name="connsiteX4" fmla="*/ 70101 w 3895167"/>
                <a:gd name="connsiteY4" fmla="*/ 7303402 h 7303402"/>
                <a:gd name="connsiteX0" fmla="*/ 2336331 w 3943240"/>
                <a:gd name="connsiteY0" fmla="*/ 0 h 7303402"/>
                <a:gd name="connsiteX1" fmla="*/ 124073 w 3943240"/>
                <a:gd name="connsiteY1" fmla="*/ 2790396 h 7303402"/>
                <a:gd name="connsiteX2" fmla="*/ 3586994 w 3943240"/>
                <a:gd name="connsiteY2" fmla="*/ 2271252 h 7303402"/>
                <a:gd name="connsiteX3" fmla="*/ 3439510 w 3943240"/>
                <a:gd name="connsiteY3" fmla="*/ 3858179 h 7303402"/>
                <a:gd name="connsiteX4" fmla="*/ 118174 w 3943240"/>
                <a:gd name="connsiteY4" fmla="*/ 7303402 h 7303402"/>
                <a:gd name="connsiteX0" fmla="*/ 2248339 w 3944537"/>
                <a:gd name="connsiteY0" fmla="*/ 0 h 7303402"/>
                <a:gd name="connsiteX1" fmla="*/ 36081 w 3944537"/>
                <a:gd name="connsiteY1" fmla="*/ 2790396 h 7303402"/>
                <a:gd name="connsiteX2" fmla="*/ 3640586 w 3944537"/>
                <a:gd name="connsiteY2" fmla="*/ 2377440 h 7303402"/>
                <a:gd name="connsiteX3" fmla="*/ 3351518 w 3944537"/>
                <a:gd name="connsiteY3" fmla="*/ 3858179 h 7303402"/>
                <a:gd name="connsiteX4" fmla="*/ 30182 w 3944537"/>
                <a:gd name="connsiteY4" fmla="*/ 7303402 h 7303402"/>
                <a:gd name="connsiteX0" fmla="*/ 2248339 w 3969123"/>
                <a:gd name="connsiteY0" fmla="*/ 0 h 7303402"/>
                <a:gd name="connsiteX1" fmla="*/ 36081 w 3969123"/>
                <a:gd name="connsiteY1" fmla="*/ 2790396 h 7303402"/>
                <a:gd name="connsiteX2" fmla="*/ 3640586 w 3969123"/>
                <a:gd name="connsiteY2" fmla="*/ 2377440 h 7303402"/>
                <a:gd name="connsiteX3" fmla="*/ 3410511 w 3969123"/>
                <a:gd name="connsiteY3" fmla="*/ 4076455 h 7303402"/>
                <a:gd name="connsiteX4" fmla="*/ 30182 w 3969123"/>
                <a:gd name="connsiteY4" fmla="*/ 7303402 h 7303402"/>
                <a:gd name="connsiteX0" fmla="*/ 2248339 w 3969123"/>
                <a:gd name="connsiteY0" fmla="*/ 0 h 7403691"/>
                <a:gd name="connsiteX1" fmla="*/ 36081 w 3969123"/>
                <a:gd name="connsiteY1" fmla="*/ 2790396 h 7403691"/>
                <a:gd name="connsiteX2" fmla="*/ 3640586 w 3969123"/>
                <a:gd name="connsiteY2" fmla="*/ 2377440 h 7403691"/>
                <a:gd name="connsiteX3" fmla="*/ 3410511 w 3969123"/>
                <a:gd name="connsiteY3" fmla="*/ 4076455 h 7403691"/>
                <a:gd name="connsiteX4" fmla="*/ 366446 w 3969123"/>
                <a:gd name="connsiteY4" fmla="*/ 7403691 h 7403691"/>
                <a:gd name="connsiteX0" fmla="*/ 2265654 w 3986438"/>
                <a:gd name="connsiteY0" fmla="*/ 0 h 7403691"/>
                <a:gd name="connsiteX1" fmla="*/ 53396 w 3986438"/>
                <a:gd name="connsiteY1" fmla="*/ 2790396 h 7403691"/>
                <a:gd name="connsiteX2" fmla="*/ 3657901 w 3986438"/>
                <a:gd name="connsiteY2" fmla="*/ 2377440 h 7403691"/>
                <a:gd name="connsiteX3" fmla="*/ 3427826 w 3986438"/>
                <a:gd name="connsiteY3" fmla="*/ 4076455 h 7403691"/>
                <a:gd name="connsiteX4" fmla="*/ 383761 w 3986438"/>
                <a:gd name="connsiteY4" fmla="*/ 7403691 h 7403691"/>
                <a:gd name="connsiteX0" fmla="*/ 2282867 w 4003651"/>
                <a:gd name="connsiteY0" fmla="*/ 0 h 7403691"/>
                <a:gd name="connsiteX1" fmla="*/ 70609 w 4003651"/>
                <a:gd name="connsiteY1" fmla="*/ 2790396 h 7403691"/>
                <a:gd name="connsiteX2" fmla="*/ 3675114 w 4003651"/>
                <a:gd name="connsiteY2" fmla="*/ 2377440 h 7403691"/>
                <a:gd name="connsiteX3" fmla="*/ 3445039 w 4003651"/>
                <a:gd name="connsiteY3" fmla="*/ 4076455 h 7403691"/>
                <a:gd name="connsiteX4" fmla="*/ 400974 w 4003651"/>
                <a:gd name="connsiteY4" fmla="*/ 7403691 h 7403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3651" h="7403691">
                  <a:moveTo>
                    <a:pt x="2282867" y="0"/>
                  </a:moveTo>
                  <a:cubicBezTo>
                    <a:pt x="743135" y="1053526"/>
                    <a:pt x="-285317" y="2364660"/>
                    <a:pt x="70609" y="2790396"/>
                  </a:cubicBezTo>
                  <a:cubicBezTo>
                    <a:pt x="426535" y="3216132"/>
                    <a:pt x="3112709" y="2163097"/>
                    <a:pt x="3675114" y="2377440"/>
                  </a:cubicBezTo>
                  <a:cubicBezTo>
                    <a:pt x="4237519" y="2591783"/>
                    <a:pt x="4023176" y="3237763"/>
                    <a:pt x="3445039" y="4076455"/>
                  </a:cubicBezTo>
                  <a:cubicBezTo>
                    <a:pt x="2866902" y="4915147"/>
                    <a:pt x="1135444" y="6695768"/>
                    <a:pt x="400974" y="7403691"/>
                  </a:cubicBezTo>
                </a:path>
              </a:pathLst>
            </a:custGeom>
            <a:noFill/>
            <a:ln w="15875">
              <a:gradFill flip="none" rotWithShape="1">
                <a:gsLst>
                  <a:gs pos="0">
                    <a:schemeClr val="accent1"/>
                  </a:gs>
                  <a:gs pos="50000">
                    <a:schemeClr val="accent2"/>
                  </a:gs>
                  <a:gs pos="100000">
                    <a:schemeClr val="accent3"/>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4" name="Graphic 13">
              <a:extLst>
                <a:ext uri="{FF2B5EF4-FFF2-40B4-BE49-F238E27FC236}">
                  <a16:creationId xmlns:a16="http://schemas.microsoft.com/office/drawing/2014/main" id="{988F0256-262F-8E64-89AD-4CF50A8D53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191069">
              <a:off x="9288606" y="5192952"/>
              <a:ext cx="154402" cy="129698"/>
            </a:xfrm>
            <a:prstGeom prst="rect">
              <a:avLst/>
            </a:prstGeom>
          </p:spPr>
        </p:pic>
        <p:pic>
          <p:nvPicPr>
            <p:cNvPr id="15" name="Graphic 14">
              <a:extLst>
                <a:ext uri="{FF2B5EF4-FFF2-40B4-BE49-F238E27FC236}">
                  <a16:creationId xmlns:a16="http://schemas.microsoft.com/office/drawing/2014/main" id="{9F686537-2B95-FDE5-B19F-EAD54C1B06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061900">
              <a:off x="9523599" y="4938297"/>
              <a:ext cx="154402" cy="129698"/>
            </a:xfrm>
            <a:prstGeom prst="rect">
              <a:avLst/>
            </a:prstGeom>
          </p:spPr>
        </p:pic>
        <p:pic>
          <p:nvPicPr>
            <p:cNvPr id="16" name="Graphic 15">
              <a:extLst>
                <a:ext uri="{FF2B5EF4-FFF2-40B4-BE49-F238E27FC236}">
                  <a16:creationId xmlns:a16="http://schemas.microsoft.com/office/drawing/2014/main" id="{4C161208-FDED-78AE-DC10-5EBD4B8C26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724885">
              <a:off x="7493237" y="1456695"/>
              <a:ext cx="154402" cy="129698"/>
            </a:xfrm>
            <a:prstGeom prst="rect">
              <a:avLst/>
            </a:prstGeom>
          </p:spPr>
        </p:pic>
      </p:grpSp>
      <p:pic>
        <p:nvPicPr>
          <p:cNvPr id="17" name="Picture 16">
            <a:extLst>
              <a:ext uri="{FF2B5EF4-FFF2-40B4-BE49-F238E27FC236}">
                <a16:creationId xmlns:a16="http://schemas.microsoft.com/office/drawing/2014/main" id="{E304BEC4-0AE1-6ADE-8DE1-078DF75C021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396372" y="6335938"/>
            <a:ext cx="846108" cy="288066"/>
          </a:xfrm>
          <a:prstGeom prst="rect">
            <a:avLst/>
          </a:prstGeom>
        </p:spPr>
      </p:pic>
      <p:sp>
        <p:nvSpPr>
          <p:cNvPr id="19" name="TextBox 18">
            <a:extLst>
              <a:ext uri="{FF2B5EF4-FFF2-40B4-BE49-F238E27FC236}">
                <a16:creationId xmlns:a16="http://schemas.microsoft.com/office/drawing/2014/main" id="{D6F7D210-0B06-795D-2068-E9A3F04E079D}"/>
              </a:ext>
            </a:extLst>
          </p:cNvPr>
          <p:cNvSpPr txBox="1"/>
          <p:nvPr userDrawn="1"/>
        </p:nvSpPr>
        <p:spPr>
          <a:xfrm>
            <a:off x="1321454" y="6372249"/>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20" name="TextBox 19">
            <a:extLst>
              <a:ext uri="{FF2B5EF4-FFF2-40B4-BE49-F238E27FC236}">
                <a16:creationId xmlns:a16="http://schemas.microsoft.com/office/drawing/2014/main" id="{C84C1F32-E1E2-CB72-EF90-DA8364E84100}"/>
              </a:ext>
            </a:extLst>
          </p:cNvPr>
          <p:cNvSpPr txBox="1"/>
          <p:nvPr userDrawn="1"/>
        </p:nvSpPr>
        <p:spPr>
          <a:xfrm>
            <a:off x="1235421" y="6365734"/>
            <a:ext cx="207461" cy="215444"/>
          </a:xfrm>
          <a:prstGeom prst="rect">
            <a:avLst/>
          </a:prstGeom>
          <a:noFill/>
        </p:spPr>
        <p:txBody>
          <a:bodyPr wrap="square" rtlCol="0">
            <a:spAutoFit/>
          </a:bodyPr>
          <a:lstStyle/>
          <a:p>
            <a:pPr algn="ctr"/>
            <a:r>
              <a:rPr lang="nl-BE" sz="800" b="0" dirty="0"/>
              <a:t>|</a:t>
            </a:r>
          </a:p>
        </p:txBody>
      </p:sp>
    </p:spTree>
    <p:extLst>
      <p:ext uri="{BB962C8B-B14F-4D97-AF65-F5344CB8AC3E}">
        <p14:creationId xmlns:p14="http://schemas.microsoft.com/office/powerpoint/2010/main" val="123362089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ent + graph 25% - 75% + subtitle DARK">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20FD07D-EB0D-CD10-37C6-351F62DE4B3E}"/>
              </a:ext>
            </a:extLst>
          </p:cNvPr>
          <p:cNvGrpSpPr/>
          <p:nvPr userDrawn="1"/>
        </p:nvGrpSpPr>
        <p:grpSpPr>
          <a:xfrm>
            <a:off x="-1" y="-3190"/>
            <a:ext cx="12191999" cy="6861190"/>
            <a:chOff x="-1" y="-3190"/>
            <a:chExt cx="12191999" cy="6861190"/>
          </a:xfrm>
        </p:grpSpPr>
        <p:pic>
          <p:nvPicPr>
            <p:cNvPr id="10" name="Picture 9">
              <a:extLst>
                <a:ext uri="{FF2B5EF4-FFF2-40B4-BE49-F238E27FC236}">
                  <a16:creationId xmlns:a16="http://schemas.microsoft.com/office/drawing/2014/main" id="{09193B0E-BC08-E63E-C3D4-549793D1D4CB}"/>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1" name="Graphic 11">
              <a:extLst>
                <a:ext uri="{FF2B5EF4-FFF2-40B4-BE49-F238E27FC236}">
                  <a16:creationId xmlns:a16="http://schemas.microsoft.com/office/drawing/2014/main" id="{508CD462-A06E-5565-F1A9-4CB80D5EACBF}"/>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58611"/>
            <a:ext cx="11399253" cy="422439"/>
          </a:xfrm>
        </p:spPr>
        <p:txBody>
          <a:bodyPr anchor="t">
            <a:normAutofit/>
          </a:bodyPr>
          <a:lstStyle>
            <a:lvl1pPr>
              <a:defRPr sz="2800">
                <a:solidFill>
                  <a:schemeClr val="bg1"/>
                </a:solidFill>
              </a:defRPr>
            </a:lvl1pPr>
          </a:lstStyle>
          <a:p>
            <a:r>
              <a:rPr lang="en-US" dirty="0"/>
              <a:t>Click to edit Master title style</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3" name="Chart Placeholder 13">
            <a:extLst>
              <a:ext uri="{FF2B5EF4-FFF2-40B4-BE49-F238E27FC236}">
                <a16:creationId xmlns:a16="http://schemas.microsoft.com/office/drawing/2014/main" id="{213736E4-A8B8-2C99-17D4-987CFAC93F95}"/>
              </a:ext>
            </a:extLst>
          </p:cNvPr>
          <p:cNvSpPr>
            <a:spLocks noGrp="1"/>
          </p:cNvSpPr>
          <p:nvPr>
            <p:ph type="chart" sz="quarter" idx="13"/>
          </p:nvPr>
        </p:nvSpPr>
        <p:spPr>
          <a:xfrm>
            <a:off x="396373" y="1509713"/>
            <a:ext cx="11399254" cy="4839333"/>
          </a:xfrm>
        </p:spPr>
        <p:txBody>
          <a:bodyPr anchor="ctr">
            <a:normAutofit/>
          </a:bodyPr>
          <a:lstStyle>
            <a:lvl1pPr marL="0" indent="0" algn="ctr">
              <a:buNone/>
              <a:defRPr sz="1100">
                <a:solidFill>
                  <a:schemeClr val="bg1"/>
                </a:solidFill>
              </a:defRPr>
            </a:lvl1pPr>
          </a:lstStyle>
          <a:p>
            <a:endParaRPr lang="nl-BE"/>
          </a:p>
        </p:txBody>
      </p:sp>
      <p:sp>
        <p:nvSpPr>
          <p:cNvPr id="4" name="Text Placeholder 10">
            <a:extLst>
              <a:ext uri="{FF2B5EF4-FFF2-40B4-BE49-F238E27FC236}">
                <a16:creationId xmlns:a16="http://schemas.microsoft.com/office/drawing/2014/main" id="{03733718-DDA0-68AB-85EE-1F9AE9F9D9FA}"/>
              </a:ext>
            </a:extLst>
          </p:cNvPr>
          <p:cNvSpPr>
            <a:spLocks noGrp="1"/>
          </p:cNvSpPr>
          <p:nvPr>
            <p:ph type="body" sz="quarter" idx="11" hasCustomPrompt="1"/>
          </p:nvPr>
        </p:nvSpPr>
        <p:spPr>
          <a:xfrm>
            <a:off x="396372" y="781050"/>
            <a:ext cx="11396663"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5" name="Rectangle: Rounded Corners 4">
            <a:extLst>
              <a:ext uri="{FF2B5EF4-FFF2-40B4-BE49-F238E27FC236}">
                <a16:creationId xmlns:a16="http://schemas.microsoft.com/office/drawing/2014/main" id="{A8F329C5-919A-7A49-D460-DEE35BC588F2}"/>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144107844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Empty + titles DARK">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D0385E5-508B-A795-32CA-2E27942C10B9}"/>
              </a:ext>
            </a:extLst>
          </p:cNvPr>
          <p:cNvGrpSpPr/>
          <p:nvPr userDrawn="1"/>
        </p:nvGrpSpPr>
        <p:grpSpPr>
          <a:xfrm>
            <a:off x="-1" y="-3190"/>
            <a:ext cx="12191999" cy="6861190"/>
            <a:chOff x="-1" y="-3190"/>
            <a:chExt cx="12191999" cy="6861190"/>
          </a:xfrm>
        </p:grpSpPr>
        <p:pic>
          <p:nvPicPr>
            <p:cNvPr id="6" name="Picture 5">
              <a:extLst>
                <a:ext uri="{FF2B5EF4-FFF2-40B4-BE49-F238E27FC236}">
                  <a16:creationId xmlns:a16="http://schemas.microsoft.com/office/drawing/2014/main" id="{4C012AAD-FC7B-7A12-D14E-CFDF0773C2AD}"/>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0" name="Graphic 11">
              <a:extLst>
                <a:ext uri="{FF2B5EF4-FFF2-40B4-BE49-F238E27FC236}">
                  <a16:creationId xmlns:a16="http://schemas.microsoft.com/office/drawing/2014/main" id="{81D7E74F-7B95-8D01-F40E-8FE590F600C6}"/>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58611"/>
            <a:ext cx="11399253" cy="422439"/>
          </a:xfrm>
        </p:spPr>
        <p:txBody>
          <a:bodyPr anchor="t">
            <a:normAutofit/>
          </a:bodyPr>
          <a:lstStyle>
            <a:lvl1pPr>
              <a:defRPr sz="2800">
                <a:solidFill>
                  <a:schemeClr val="bg1"/>
                </a:solidFill>
              </a:defRPr>
            </a:lvl1pPr>
          </a:lstStyle>
          <a:p>
            <a:r>
              <a:rPr lang="en-US" dirty="0"/>
              <a:t>Click to edit Master title style</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4" name="Text Placeholder 10">
            <a:extLst>
              <a:ext uri="{FF2B5EF4-FFF2-40B4-BE49-F238E27FC236}">
                <a16:creationId xmlns:a16="http://schemas.microsoft.com/office/drawing/2014/main" id="{03733718-DDA0-68AB-85EE-1F9AE9F9D9FA}"/>
              </a:ext>
            </a:extLst>
          </p:cNvPr>
          <p:cNvSpPr>
            <a:spLocks noGrp="1"/>
          </p:cNvSpPr>
          <p:nvPr>
            <p:ph type="body" sz="quarter" idx="11" hasCustomPrompt="1"/>
          </p:nvPr>
        </p:nvSpPr>
        <p:spPr>
          <a:xfrm>
            <a:off x="396372" y="781050"/>
            <a:ext cx="11396663"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5" name="Rectangle: Rounded Corners 4">
            <a:extLst>
              <a:ext uri="{FF2B5EF4-FFF2-40B4-BE49-F238E27FC236}">
                <a16:creationId xmlns:a16="http://schemas.microsoft.com/office/drawing/2014/main" id="{A8F329C5-919A-7A49-D460-DEE35BC588F2}"/>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13254039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Empty DAR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34E1E24-36A1-FC65-F18D-346A678302F8}"/>
              </a:ext>
            </a:extLst>
          </p:cNvPr>
          <p:cNvGrpSpPr/>
          <p:nvPr userDrawn="1"/>
        </p:nvGrpSpPr>
        <p:grpSpPr>
          <a:xfrm>
            <a:off x="-1" y="-3190"/>
            <a:ext cx="12191999" cy="6861190"/>
            <a:chOff x="-1" y="-3190"/>
            <a:chExt cx="12191999" cy="6861190"/>
          </a:xfrm>
        </p:grpSpPr>
        <p:pic>
          <p:nvPicPr>
            <p:cNvPr id="3" name="Picture 2">
              <a:extLst>
                <a:ext uri="{FF2B5EF4-FFF2-40B4-BE49-F238E27FC236}">
                  <a16:creationId xmlns:a16="http://schemas.microsoft.com/office/drawing/2014/main" id="{715C339D-72FD-AAC3-EA09-7BBB78138435}"/>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4" name="Graphic 11">
              <a:extLst>
                <a:ext uri="{FF2B5EF4-FFF2-40B4-BE49-F238E27FC236}">
                  <a16:creationId xmlns:a16="http://schemas.microsoft.com/office/drawing/2014/main" id="{EFB03F29-F312-834D-9E40-EE45223457B8}"/>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5" name="Rectangle: Rounded Corners 4">
            <a:extLst>
              <a:ext uri="{FF2B5EF4-FFF2-40B4-BE49-F238E27FC236}">
                <a16:creationId xmlns:a16="http://schemas.microsoft.com/office/drawing/2014/main" id="{A8F329C5-919A-7A49-D460-DEE35BC588F2}"/>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332585575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Empty + title - var 1">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0" name="Text Placeholder 10">
            <a:extLst>
              <a:ext uri="{FF2B5EF4-FFF2-40B4-BE49-F238E27FC236}">
                <a16:creationId xmlns:a16="http://schemas.microsoft.com/office/drawing/2014/main" id="{0F5A75E0-AF22-030F-D6DA-E461F13FEFFD}"/>
              </a:ext>
            </a:extLst>
          </p:cNvPr>
          <p:cNvSpPr>
            <a:spLocks noGrp="1"/>
          </p:cNvSpPr>
          <p:nvPr>
            <p:ph type="body" sz="quarter" idx="11" hasCustomPrompt="1"/>
          </p:nvPr>
        </p:nvSpPr>
        <p:spPr>
          <a:xfrm>
            <a:off x="396372" y="1045033"/>
            <a:ext cx="11396663"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11" name="Title 1">
            <a:extLst>
              <a:ext uri="{FF2B5EF4-FFF2-40B4-BE49-F238E27FC236}">
                <a16:creationId xmlns:a16="http://schemas.microsoft.com/office/drawing/2014/main" id="{8A9D7CB0-B50F-5256-9350-A5F236CFEE5B}"/>
              </a:ext>
            </a:extLst>
          </p:cNvPr>
          <p:cNvSpPr>
            <a:spLocks noGrp="1"/>
          </p:cNvSpPr>
          <p:nvPr>
            <p:ph type="title"/>
          </p:nvPr>
        </p:nvSpPr>
        <p:spPr>
          <a:xfrm>
            <a:off x="396373" y="351129"/>
            <a:ext cx="11399253" cy="693904"/>
          </a:xfrm>
        </p:spPr>
        <p:txBody>
          <a:bodyPr anchor="b">
            <a:normAutofit/>
          </a:bodyPr>
          <a:lstStyle>
            <a:lvl1pPr>
              <a:defRPr sz="2800">
                <a:solidFill>
                  <a:schemeClr val="tx1"/>
                </a:solidFill>
              </a:defRPr>
            </a:lvl1pPr>
          </a:lstStyle>
          <a:p>
            <a:r>
              <a:rPr lang="en-US" dirty="0"/>
              <a:t>Click to edit Master title style</a:t>
            </a:r>
            <a:endParaRPr lang="nl-BE" dirty="0"/>
          </a:p>
        </p:txBody>
      </p:sp>
    </p:spTree>
    <p:extLst>
      <p:ext uri="{BB962C8B-B14F-4D97-AF65-F5344CB8AC3E}">
        <p14:creationId xmlns:p14="http://schemas.microsoft.com/office/powerpoint/2010/main" val="15034204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Empty + title - var 2">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8" name="TextBox 7">
            <a:extLst>
              <a:ext uri="{FF2B5EF4-FFF2-40B4-BE49-F238E27FC236}">
                <a16:creationId xmlns:a16="http://schemas.microsoft.com/office/drawing/2014/main" id="{90EAB743-BC30-94A9-DA0D-269C0C59D7E6}"/>
              </a:ext>
            </a:extLst>
          </p:cNvPr>
          <p:cNvSpPr txBox="1"/>
          <p:nvPr userDrawn="1"/>
        </p:nvSpPr>
        <p:spPr>
          <a:xfrm>
            <a:off x="1035093"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949060"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pic>
        <p:nvPicPr>
          <p:cNvPr id="3" name="Picture 2" descr="A black and purple text&#10;&#10;Description automatically generated">
            <a:extLst>
              <a:ext uri="{FF2B5EF4-FFF2-40B4-BE49-F238E27FC236}">
                <a16:creationId xmlns:a16="http://schemas.microsoft.com/office/drawing/2014/main" id="{9DC2AB9E-8759-24EF-0B3E-BE6D1B0D5E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3858" y="6456458"/>
            <a:ext cx="818995" cy="278898"/>
          </a:xfrm>
          <a:prstGeom prst="rect">
            <a:avLst/>
          </a:prstGeom>
        </p:spPr>
      </p:pic>
      <p:sp>
        <p:nvSpPr>
          <p:cNvPr id="4" name="Text Placeholder 10">
            <a:extLst>
              <a:ext uri="{FF2B5EF4-FFF2-40B4-BE49-F238E27FC236}">
                <a16:creationId xmlns:a16="http://schemas.microsoft.com/office/drawing/2014/main" id="{E6D2DFFE-BBE7-D3F7-1F00-72B43A268A20}"/>
              </a:ext>
            </a:extLst>
          </p:cNvPr>
          <p:cNvSpPr>
            <a:spLocks noGrp="1"/>
          </p:cNvSpPr>
          <p:nvPr>
            <p:ph type="body" sz="quarter" idx="11" hasCustomPrompt="1"/>
          </p:nvPr>
        </p:nvSpPr>
        <p:spPr>
          <a:xfrm>
            <a:off x="396372" y="1045033"/>
            <a:ext cx="11396663"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5" name="Title 1">
            <a:extLst>
              <a:ext uri="{FF2B5EF4-FFF2-40B4-BE49-F238E27FC236}">
                <a16:creationId xmlns:a16="http://schemas.microsoft.com/office/drawing/2014/main" id="{1A0D622D-7F9C-9510-BB5C-97D4F03F6AEC}"/>
              </a:ext>
            </a:extLst>
          </p:cNvPr>
          <p:cNvSpPr>
            <a:spLocks noGrp="1"/>
          </p:cNvSpPr>
          <p:nvPr>
            <p:ph type="title"/>
          </p:nvPr>
        </p:nvSpPr>
        <p:spPr>
          <a:xfrm>
            <a:off x="396373" y="351129"/>
            <a:ext cx="11399253" cy="693904"/>
          </a:xfrm>
        </p:spPr>
        <p:txBody>
          <a:bodyPr anchor="b">
            <a:normAutofit/>
          </a:bodyPr>
          <a:lstStyle>
            <a:lvl1pPr>
              <a:defRPr sz="2800">
                <a:solidFill>
                  <a:schemeClr val="tx1"/>
                </a:solidFill>
              </a:defRPr>
            </a:lvl1pPr>
          </a:lstStyle>
          <a:p>
            <a:r>
              <a:rPr lang="en-US" dirty="0"/>
              <a:t>Click to edit Master title style</a:t>
            </a:r>
            <a:endParaRPr lang="nl-BE" dirty="0"/>
          </a:p>
        </p:txBody>
      </p:sp>
    </p:spTree>
    <p:extLst>
      <p:ext uri="{BB962C8B-B14F-4D97-AF65-F5344CB8AC3E}">
        <p14:creationId xmlns:p14="http://schemas.microsoft.com/office/powerpoint/2010/main" val="408663121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Empty + title - var 3">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pic>
        <p:nvPicPr>
          <p:cNvPr id="3" name="Picture 2" descr="A black and purple text&#10;&#10;Description automatically generated">
            <a:extLst>
              <a:ext uri="{FF2B5EF4-FFF2-40B4-BE49-F238E27FC236}">
                <a16:creationId xmlns:a16="http://schemas.microsoft.com/office/drawing/2014/main" id="{9DC2AB9E-8759-24EF-0B3E-BE6D1B0D5E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3858" y="6456458"/>
            <a:ext cx="818995" cy="278898"/>
          </a:xfrm>
          <a:prstGeom prst="rect">
            <a:avLst/>
          </a:prstGeom>
        </p:spPr>
      </p:pic>
      <p:sp>
        <p:nvSpPr>
          <p:cNvPr id="4" name="Text Placeholder 10">
            <a:extLst>
              <a:ext uri="{FF2B5EF4-FFF2-40B4-BE49-F238E27FC236}">
                <a16:creationId xmlns:a16="http://schemas.microsoft.com/office/drawing/2014/main" id="{AB826384-98C0-9C07-2D3F-29123D21256D}"/>
              </a:ext>
            </a:extLst>
          </p:cNvPr>
          <p:cNvSpPr>
            <a:spLocks noGrp="1"/>
          </p:cNvSpPr>
          <p:nvPr>
            <p:ph type="body" sz="quarter" idx="11" hasCustomPrompt="1"/>
          </p:nvPr>
        </p:nvSpPr>
        <p:spPr>
          <a:xfrm>
            <a:off x="396372" y="1045033"/>
            <a:ext cx="11396663"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5" name="Title 1">
            <a:extLst>
              <a:ext uri="{FF2B5EF4-FFF2-40B4-BE49-F238E27FC236}">
                <a16:creationId xmlns:a16="http://schemas.microsoft.com/office/drawing/2014/main" id="{E99975E1-8B37-F478-EAC3-28335E866288}"/>
              </a:ext>
            </a:extLst>
          </p:cNvPr>
          <p:cNvSpPr>
            <a:spLocks noGrp="1"/>
          </p:cNvSpPr>
          <p:nvPr>
            <p:ph type="title"/>
          </p:nvPr>
        </p:nvSpPr>
        <p:spPr>
          <a:xfrm>
            <a:off x="396373" y="351129"/>
            <a:ext cx="11399253" cy="693904"/>
          </a:xfrm>
        </p:spPr>
        <p:txBody>
          <a:bodyPr anchor="b">
            <a:normAutofit/>
          </a:bodyPr>
          <a:lstStyle>
            <a:lvl1pPr>
              <a:defRPr sz="2800">
                <a:solidFill>
                  <a:schemeClr val="tx1"/>
                </a:solidFill>
              </a:defRPr>
            </a:lvl1pPr>
          </a:lstStyle>
          <a:p>
            <a:r>
              <a:rPr lang="en-US" dirty="0"/>
              <a:t>Click to edit Master title style</a:t>
            </a:r>
            <a:endParaRPr lang="nl-BE" dirty="0"/>
          </a:p>
        </p:txBody>
      </p:sp>
    </p:spTree>
    <p:extLst>
      <p:ext uri="{BB962C8B-B14F-4D97-AF65-F5344CB8AC3E}">
        <p14:creationId xmlns:p14="http://schemas.microsoft.com/office/powerpoint/2010/main" val="399110642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Empty - var 1">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Tree>
    <p:extLst>
      <p:ext uri="{BB962C8B-B14F-4D97-AF65-F5344CB8AC3E}">
        <p14:creationId xmlns:p14="http://schemas.microsoft.com/office/powerpoint/2010/main" val="224084826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Empty - var 2">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8" name="TextBox 7">
            <a:extLst>
              <a:ext uri="{FF2B5EF4-FFF2-40B4-BE49-F238E27FC236}">
                <a16:creationId xmlns:a16="http://schemas.microsoft.com/office/drawing/2014/main" id="{90EAB743-BC30-94A9-DA0D-269C0C59D7E6}"/>
              </a:ext>
            </a:extLst>
          </p:cNvPr>
          <p:cNvSpPr txBox="1"/>
          <p:nvPr userDrawn="1"/>
        </p:nvSpPr>
        <p:spPr>
          <a:xfrm>
            <a:off x="1035093"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949060"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pic>
        <p:nvPicPr>
          <p:cNvPr id="3" name="Picture 2" descr="A black and purple text&#10;&#10;Description automatically generated">
            <a:extLst>
              <a:ext uri="{FF2B5EF4-FFF2-40B4-BE49-F238E27FC236}">
                <a16:creationId xmlns:a16="http://schemas.microsoft.com/office/drawing/2014/main" id="{9DC2AB9E-8759-24EF-0B3E-BE6D1B0D5E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3858" y="6456458"/>
            <a:ext cx="818995" cy="278898"/>
          </a:xfrm>
          <a:prstGeom prst="rect">
            <a:avLst/>
          </a:prstGeom>
        </p:spPr>
      </p:pic>
    </p:spTree>
    <p:extLst>
      <p:ext uri="{BB962C8B-B14F-4D97-AF65-F5344CB8AC3E}">
        <p14:creationId xmlns:p14="http://schemas.microsoft.com/office/powerpoint/2010/main" val="150919794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Empty - var 3">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pic>
        <p:nvPicPr>
          <p:cNvPr id="3" name="Picture 2" descr="A black and purple text&#10;&#10;Description automatically generated">
            <a:extLst>
              <a:ext uri="{FF2B5EF4-FFF2-40B4-BE49-F238E27FC236}">
                <a16:creationId xmlns:a16="http://schemas.microsoft.com/office/drawing/2014/main" id="{9DC2AB9E-8759-24EF-0B3E-BE6D1B0D5E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3858" y="6456458"/>
            <a:ext cx="818995" cy="278898"/>
          </a:xfrm>
          <a:prstGeom prst="rect">
            <a:avLst/>
          </a:prstGeom>
        </p:spPr>
      </p:pic>
    </p:spTree>
    <p:extLst>
      <p:ext uri="{BB962C8B-B14F-4D97-AF65-F5344CB8AC3E}">
        <p14:creationId xmlns:p14="http://schemas.microsoft.com/office/powerpoint/2010/main" val="403396064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Empty + title - var 1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97EDA8-41BC-D776-299A-206DC5BCD26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3" name="Text Placeholder 10">
            <a:extLst>
              <a:ext uri="{FF2B5EF4-FFF2-40B4-BE49-F238E27FC236}">
                <a16:creationId xmlns:a16="http://schemas.microsoft.com/office/drawing/2014/main" id="{6B43EFEF-6BCD-4E64-02AF-646128EA088C}"/>
              </a:ext>
            </a:extLst>
          </p:cNvPr>
          <p:cNvSpPr>
            <a:spLocks noGrp="1"/>
          </p:cNvSpPr>
          <p:nvPr>
            <p:ph type="body" sz="quarter" idx="11" hasCustomPrompt="1"/>
          </p:nvPr>
        </p:nvSpPr>
        <p:spPr>
          <a:xfrm>
            <a:off x="396372" y="1045033"/>
            <a:ext cx="11396663"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5" name="Title 1">
            <a:extLst>
              <a:ext uri="{FF2B5EF4-FFF2-40B4-BE49-F238E27FC236}">
                <a16:creationId xmlns:a16="http://schemas.microsoft.com/office/drawing/2014/main" id="{F713B605-5B10-3E65-1435-162D1B4ED27D}"/>
              </a:ext>
            </a:extLst>
          </p:cNvPr>
          <p:cNvSpPr>
            <a:spLocks noGrp="1"/>
          </p:cNvSpPr>
          <p:nvPr>
            <p:ph type="title"/>
          </p:nvPr>
        </p:nvSpPr>
        <p:spPr>
          <a:xfrm>
            <a:off x="396373" y="351129"/>
            <a:ext cx="11399253" cy="693904"/>
          </a:xfrm>
        </p:spPr>
        <p:txBody>
          <a:bodyPr anchor="b">
            <a:normAutofit/>
          </a:bodyPr>
          <a:lstStyle>
            <a:lvl1pPr>
              <a:defRPr sz="2800">
                <a:solidFill>
                  <a:schemeClr val="bg1"/>
                </a:solidFill>
              </a:defRPr>
            </a:lvl1pPr>
          </a:lstStyle>
          <a:p>
            <a:r>
              <a:rPr lang="en-US" dirty="0"/>
              <a:t>Click to edit Master title style</a:t>
            </a:r>
            <a:endParaRPr lang="nl-BE" dirty="0"/>
          </a:p>
        </p:txBody>
      </p:sp>
    </p:spTree>
    <p:extLst>
      <p:ext uri="{BB962C8B-B14F-4D97-AF65-F5344CB8AC3E}">
        <p14:creationId xmlns:p14="http://schemas.microsoft.com/office/powerpoint/2010/main" val="3884266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title - var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34588D-741D-4335-DCE3-2B758158D26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2" name="Title 1">
            <a:extLst>
              <a:ext uri="{FF2B5EF4-FFF2-40B4-BE49-F238E27FC236}">
                <a16:creationId xmlns:a16="http://schemas.microsoft.com/office/drawing/2014/main" id="{5410DD41-724E-F979-B7F1-5FD9E474193E}"/>
              </a:ext>
            </a:extLst>
          </p:cNvPr>
          <p:cNvSpPr>
            <a:spLocks noGrp="1"/>
          </p:cNvSpPr>
          <p:nvPr>
            <p:ph type="ctrTitle"/>
          </p:nvPr>
        </p:nvSpPr>
        <p:spPr>
          <a:xfrm>
            <a:off x="396372" y="2253553"/>
            <a:ext cx="5267009" cy="1256409"/>
          </a:xfrm>
        </p:spPr>
        <p:txBody>
          <a:bodyPr anchor="b">
            <a:normAutofit/>
          </a:bodyPr>
          <a:lstStyle>
            <a:lvl1pPr algn="l">
              <a:defRPr sz="4000">
                <a:solidFill>
                  <a:schemeClr val="bg1"/>
                </a:solidFill>
              </a:defRPr>
            </a:lvl1pPr>
          </a:lstStyle>
          <a:p>
            <a:r>
              <a:rPr lang="nl-NL"/>
              <a:t>Klik om stijl te bewerken</a:t>
            </a:r>
            <a:endParaRPr lang="nl-BE" dirty="0"/>
          </a:p>
        </p:txBody>
      </p:sp>
      <p:sp>
        <p:nvSpPr>
          <p:cNvPr id="3" name="Subtitle 2">
            <a:extLst>
              <a:ext uri="{FF2B5EF4-FFF2-40B4-BE49-F238E27FC236}">
                <a16:creationId xmlns:a16="http://schemas.microsoft.com/office/drawing/2014/main" id="{33614F65-0923-3971-9568-C8DF93FF1668}"/>
              </a:ext>
            </a:extLst>
          </p:cNvPr>
          <p:cNvSpPr>
            <a:spLocks noGrp="1"/>
          </p:cNvSpPr>
          <p:nvPr>
            <p:ph type="subTitle" idx="1"/>
          </p:nvPr>
        </p:nvSpPr>
        <p:spPr>
          <a:xfrm>
            <a:off x="396372" y="3602038"/>
            <a:ext cx="5267009" cy="1655762"/>
          </a:xfrm>
        </p:spPr>
        <p:txBody>
          <a:bodyPr>
            <a:normAutofit/>
          </a:bodyPr>
          <a:lstStyle>
            <a:lvl1pPr marL="0" indent="0" algn="l">
              <a:buNone/>
              <a:defRPr sz="1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dirty="0"/>
          </a:p>
        </p:txBody>
      </p:sp>
      <p:sp>
        <p:nvSpPr>
          <p:cNvPr id="10" name="Picture Placeholder 9">
            <a:extLst>
              <a:ext uri="{FF2B5EF4-FFF2-40B4-BE49-F238E27FC236}">
                <a16:creationId xmlns:a16="http://schemas.microsoft.com/office/drawing/2014/main" id="{C37698B8-FD6E-26B9-1EEC-1E5F82298254}"/>
              </a:ext>
            </a:extLst>
          </p:cNvPr>
          <p:cNvSpPr>
            <a:spLocks noGrp="1"/>
          </p:cNvSpPr>
          <p:nvPr>
            <p:ph type="pic" sz="quarter" idx="13" hasCustomPrompt="1"/>
          </p:nvPr>
        </p:nvSpPr>
        <p:spPr>
          <a:xfrm>
            <a:off x="396372" y="1327416"/>
            <a:ext cx="660400" cy="660400"/>
          </a:xfrm>
          <a:prstGeom prst="ellipse">
            <a:avLst/>
          </a:prstGeom>
        </p:spPr>
        <p:txBody>
          <a:bodyPr anchor="ctr">
            <a:normAutofit/>
          </a:bodyPr>
          <a:lstStyle>
            <a:lvl1pPr marL="0" indent="0" algn="ctr">
              <a:buNone/>
              <a:defRPr sz="1000">
                <a:solidFill>
                  <a:schemeClr val="bg1"/>
                </a:solidFill>
              </a:defRPr>
            </a:lvl1pPr>
          </a:lstStyle>
          <a:p>
            <a:r>
              <a:rPr lang="nl-BE" dirty="0"/>
              <a:t>Icon</a:t>
            </a:r>
          </a:p>
        </p:txBody>
      </p:sp>
      <p:grpSp>
        <p:nvGrpSpPr>
          <p:cNvPr id="5" name="Group 4">
            <a:extLst>
              <a:ext uri="{FF2B5EF4-FFF2-40B4-BE49-F238E27FC236}">
                <a16:creationId xmlns:a16="http://schemas.microsoft.com/office/drawing/2014/main" id="{1DD0ABC4-E065-51CC-5EED-6B24830258F9}"/>
              </a:ext>
            </a:extLst>
          </p:cNvPr>
          <p:cNvGrpSpPr/>
          <p:nvPr userDrawn="1"/>
        </p:nvGrpSpPr>
        <p:grpSpPr>
          <a:xfrm>
            <a:off x="7150199" y="-122411"/>
            <a:ext cx="4003651" cy="7195738"/>
            <a:chOff x="7150199" y="-122411"/>
            <a:chExt cx="4003651" cy="7195738"/>
          </a:xfrm>
        </p:grpSpPr>
        <p:sp>
          <p:nvSpPr>
            <p:cNvPr id="13" name="Freeform: Shape 12">
              <a:extLst>
                <a:ext uri="{FF2B5EF4-FFF2-40B4-BE49-F238E27FC236}">
                  <a16:creationId xmlns:a16="http://schemas.microsoft.com/office/drawing/2014/main" id="{D5715E79-7BB0-E1B5-47EE-84EE04F278EB}"/>
                </a:ext>
              </a:extLst>
            </p:cNvPr>
            <p:cNvSpPr/>
            <p:nvPr userDrawn="1"/>
          </p:nvSpPr>
          <p:spPr>
            <a:xfrm>
              <a:off x="7150199" y="-122411"/>
              <a:ext cx="4003651" cy="7195738"/>
            </a:xfrm>
            <a:custGeom>
              <a:avLst/>
              <a:gdLst>
                <a:gd name="connsiteX0" fmla="*/ 1537200 w 3950082"/>
                <a:gd name="connsiteY0" fmla="*/ 0 h 7503980"/>
                <a:gd name="connsiteX1" fmla="*/ 74160 w 3950082"/>
                <a:gd name="connsiteY1" fmla="*/ 2778597 h 7503980"/>
                <a:gd name="connsiteX2" fmla="*/ 3590175 w 3950082"/>
                <a:gd name="connsiteY2" fmla="*/ 2471830 h 7503980"/>
                <a:gd name="connsiteX3" fmla="*/ 3442691 w 3950082"/>
                <a:gd name="connsiteY3" fmla="*/ 4058757 h 7503980"/>
                <a:gd name="connsiteX4" fmla="*/ 121355 w 3950082"/>
                <a:gd name="connsiteY4" fmla="*/ 7503980 h 7503980"/>
                <a:gd name="connsiteX0" fmla="*/ 1539110 w 3951992"/>
                <a:gd name="connsiteY0" fmla="*/ 0 h 7503980"/>
                <a:gd name="connsiteX1" fmla="*/ 76070 w 3951992"/>
                <a:gd name="connsiteY1" fmla="*/ 2778597 h 7503980"/>
                <a:gd name="connsiteX2" fmla="*/ 3592085 w 3951992"/>
                <a:gd name="connsiteY2" fmla="*/ 2471830 h 7503980"/>
                <a:gd name="connsiteX3" fmla="*/ 3444601 w 3951992"/>
                <a:gd name="connsiteY3" fmla="*/ 4058757 h 7503980"/>
                <a:gd name="connsiteX4" fmla="*/ 123265 w 3951992"/>
                <a:gd name="connsiteY4" fmla="*/ 7503980 h 7503980"/>
                <a:gd name="connsiteX0" fmla="*/ 1589804 w 4002686"/>
                <a:gd name="connsiteY0" fmla="*/ 0 h 7503980"/>
                <a:gd name="connsiteX1" fmla="*/ 126764 w 4002686"/>
                <a:gd name="connsiteY1" fmla="*/ 2778597 h 7503980"/>
                <a:gd name="connsiteX2" fmla="*/ 3642779 w 4002686"/>
                <a:gd name="connsiteY2" fmla="*/ 2471830 h 7503980"/>
                <a:gd name="connsiteX3" fmla="*/ 3495295 w 4002686"/>
                <a:gd name="connsiteY3" fmla="*/ 4058757 h 7503980"/>
                <a:gd name="connsiteX4" fmla="*/ 173959 w 4002686"/>
                <a:gd name="connsiteY4" fmla="*/ 7503980 h 7503980"/>
                <a:gd name="connsiteX0" fmla="*/ 2284187 w 3894757"/>
                <a:gd name="connsiteY0" fmla="*/ 0 h 7303402"/>
                <a:gd name="connsiteX1" fmla="*/ 18835 w 3894757"/>
                <a:gd name="connsiteY1" fmla="*/ 2578019 h 7303402"/>
                <a:gd name="connsiteX2" fmla="*/ 3534850 w 3894757"/>
                <a:gd name="connsiteY2" fmla="*/ 2271252 h 7303402"/>
                <a:gd name="connsiteX3" fmla="*/ 3387366 w 3894757"/>
                <a:gd name="connsiteY3" fmla="*/ 3858179 h 7303402"/>
                <a:gd name="connsiteX4" fmla="*/ 66030 w 3894757"/>
                <a:gd name="connsiteY4" fmla="*/ 7303402 h 7303402"/>
                <a:gd name="connsiteX0" fmla="*/ 2294295 w 3904865"/>
                <a:gd name="connsiteY0" fmla="*/ 0 h 7303402"/>
                <a:gd name="connsiteX1" fmla="*/ 28943 w 3904865"/>
                <a:gd name="connsiteY1" fmla="*/ 2578019 h 7303402"/>
                <a:gd name="connsiteX2" fmla="*/ 3544958 w 3904865"/>
                <a:gd name="connsiteY2" fmla="*/ 2271252 h 7303402"/>
                <a:gd name="connsiteX3" fmla="*/ 3397474 w 3904865"/>
                <a:gd name="connsiteY3" fmla="*/ 3858179 h 7303402"/>
                <a:gd name="connsiteX4" fmla="*/ 76138 w 3904865"/>
                <a:gd name="connsiteY4" fmla="*/ 7303402 h 7303402"/>
                <a:gd name="connsiteX0" fmla="*/ 2242559 w 3849468"/>
                <a:gd name="connsiteY0" fmla="*/ 0 h 7303402"/>
                <a:gd name="connsiteX1" fmla="*/ 30301 w 3849468"/>
                <a:gd name="connsiteY1" fmla="*/ 2790396 h 7303402"/>
                <a:gd name="connsiteX2" fmla="*/ 3493222 w 3849468"/>
                <a:gd name="connsiteY2" fmla="*/ 2271252 h 7303402"/>
                <a:gd name="connsiteX3" fmla="*/ 3345738 w 3849468"/>
                <a:gd name="connsiteY3" fmla="*/ 3858179 h 7303402"/>
                <a:gd name="connsiteX4" fmla="*/ 24402 w 3849468"/>
                <a:gd name="connsiteY4" fmla="*/ 7303402 h 7303402"/>
                <a:gd name="connsiteX0" fmla="*/ 2288258 w 3895167"/>
                <a:gd name="connsiteY0" fmla="*/ 0 h 7303402"/>
                <a:gd name="connsiteX1" fmla="*/ 76000 w 3895167"/>
                <a:gd name="connsiteY1" fmla="*/ 2790396 h 7303402"/>
                <a:gd name="connsiteX2" fmla="*/ 3538921 w 3895167"/>
                <a:gd name="connsiteY2" fmla="*/ 2271252 h 7303402"/>
                <a:gd name="connsiteX3" fmla="*/ 3391437 w 3895167"/>
                <a:gd name="connsiteY3" fmla="*/ 3858179 h 7303402"/>
                <a:gd name="connsiteX4" fmla="*/ 70101 w 3895167"/>
                <a:gd name="connsiteY4" fmla="*/ 7303402 h 7303402"/>
                <a:gd name="connsiteX0" fmla="*/ 2336331 w 3943240"/>
                <a:gd name="connsiteY0" fmla="*/ 0 h 7303402"/>
                <a:gd name="connsiteX1" fmla="*/ 124073 w 3943240"/>
                <a:gd name="connsiteY1" fmla="*/ 2790396 h 7303402"/>
                <a:gd name="connsiteX2" fmla="*/ 3586994 w 3943240"/>
                <a:gd name="connsiteY2" fmla="*/ 2271252 h 7303402"/>
                <a:gd name="connsiteX3" fmla="*/ 3439510 w 3943240"/>
                <a:gd name="connsiteY3" fmla="*/ 3858179 h 7303402"/>
                <a:gd name="connsiteX4" fmla="*/ 118174 w 3943240"/>
                <a:gd name="connsiteY4" fmla="*/ 7303402 h 7303402"/>
                <a:gd name="connsiteX0" fmla="*/ 2248339 w 3944537"/>
                <a:gd name="connsiteY0" fmla="*/ 0 h 7303402"/>
                <a:gd name="connsiteX1" fmla="*/ 36081 w 3944537"/>
                <a:gd name="connsiteY1" fmla="*/ 2790396 h 7303402"/>
                <a:gd name="connsiteX2" fmla="*/ 3640586 w 3944537"/>
                <a:gd name="connsiteY2" fmla="*/ 2377440 h 7303402"/>
                <a:gd name="connsiteX3" fmla="*/ 3351518 w 3944537"/>
                <a:gd name="connsiteY3" fmla="*/ 3858179 h 7303402"/>
                <a:gd name="connsiteX4" fmla="*/ 30182 w 3944537"/>
                <a:gd name="connsiteY4" fmla="*/ 7303402 h 7303402"/>
                <a:gd name="connsiteX0" fmla="*/ 2248339 w 3969123"/>
                <a:gd name="connsiteY0" fmla="*/ 0 h 7303402"/>
                <a:gd name="connsiteX1" fmla="*/ 36081 w 3969123"/>
                <a:gd name="connsiteY1" fmla="*/ 2790396 h 7303402"/>
                <a:gd name="connsiteX2" fmla="*/ 3640586 w 3969123"/>
                <a:gd name="connsiteY2" fmla="*/ 2377440 h 7303402"/>
                <a:gd name="connsiteX3" fmla="*/ 3410511 w 3969123"/>
                <a:gd name="connsiteY3" fmla="*/ 4076455 h 7303402"/>
                <a:gd name="connsiteX4" fmla="*/ 30182 w 3969123"/>
                <a:gd name="connsiteY4" fmla="*/ 7303402 h 7303402"/>
                <a:gd name="connsiteX0" fmla="*/ 2248339 w 3969123"/>
                <a:gd name="connsiteY0" fmla="*/ 0 h 7403691"/>
                <a:gd name="connsiteX1" fmla="*/ 36081 w 3969123"/>
                <a:gd name="connsiteY1" fmla="*/ 2790396 h 7403691"/>
                <a:gd name="connsiteX2" fmla="*/ 3640586 w 3969123"/>
                <a:gd name="connsiteY2" fmla="*/ 2377440 h 7403691"/>
                <a:gd name="connsiteX3" fmla="*/ 3410511 w 3969123"/>
                <a:gd name="connsiteY3" fmla="*/ 4076455 h 7403691"/>
                <a:gd name="connsiteX4" fmla="*/ 366446 w 3969123"/>
                <a:gd name="connsiteY4" fmla="*/ 7403691 h 7403691"/>
                <a:gd name="connsiteX0" fmla="*/ 2265654 w 3986438"/>
                <a:gd name="connsiteY0" fmla="*/ 0 h 7403691"/>
                <a:gd name="connsiteX1" fmla="*/ 53396 w 3986438"/>
                <a:gd name="connsiteY1" fmla="*/ 2790396 h 7403691"/>
                <a:gd name="connsiteX2" fmla="*/ 3657901 w 3986438"/>
                <a:gd name="connsiteY2" fmla="*/ 2377440 h 7403691"/>
                <a:gd name="connsiteX3" fmla="*/ 3427826 w 3986438"/>
                <a:gd name="connsiteY3" fmla="*/ 4076455 h 7403691"/>
                <a:gd name="connsiteX4" fmla="*/ 383761 w 3986438"/>
                <a:gd name="connsiteY4" fmla="*/ 7403691 h 7403691"/>
                <a:gd name="connsiteX0" fmla="*/ 2282867 w 4003651"/>
                <a:gd name="connsiteY0" fmla="*/ 0 h 7403691"/>
                <a:gd name="connsiteX1" fmla="*/ 70609 w 4003651"/>
                <a:gd name="connsiteY1" fmla="*/ 2790396 h 7403691"/>
                <a:gd name="connsiteX2" fmla="*/ 3675114 w 4003651"/>
                <a:gd name="connsiteY2" fmla="*/ 2377440 h 7403691"/>
                <a:gd name="connsiteX3" fmla="*/ 3445039 w 4003651"/>
                <a:gd name="connsiteY3" fmla="*/ 4076455 h 7403691"/>
                <a:gd name="connsiteX4" fmla="*/ 400974 w 4003651"/>
                <a:gd name="connsiteY4" fmla="*/ 7403691 h 7403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3651" h="7403691">
                  <a:moveTo>
                    <a:pt x="2282867" y="0"/>
                  </a:moveTo>
                  <a:cubicBezTo>
                    <a:pt x="743135" y="1053526"/>
                    <a:pt x="-285317" y="2364660"/>
                    <a:pt x="70609" y="2790396"/>
                  </a:cubicBezTo>
                  <a:cubicBezTo>
                    <a:pt x="426535" y="3216132"/>
                    <a:pt x="3112709" y="2163097"/>
                    <a:pt x="3675114" y="2377440"/>
                  </a:cubicBezTo>
                  <a:cubicBezTo>
                    <a:pt x="4237519" y="2591783"/>
                    <a:pt x="4023176" y="3237763"/>
                    <a:pt x="3445039" y="4076455"/>
                  </a:cubicBezTo>
                  <a:cubicBezTo>
                    <a:pt x="2866902" y="4915147"/>
                    <a:pt x="1135444" y="6695768"/>
                    <a:pt x="400974" y="7403691"/>
                  </a:cubicBezTo>
                </a:path>
              </a:pathLst>
            </a:custGeom>
            <a:noFill/>
            <a:ln w="15875">
              <a:gradFill flip="none" rotWithShape="1">
                <a:gsLst>
                  <a:gs pos="0">
                    <a:schemeClr val="accent1"/>
                  </a:gs>
                  <a:gs pos="50000">
                    <a:schemeClr val="accent2"/>
                  </a:gs>
                  <a:gs pos="100000">
                    <a:schemeClr val="accent3"/>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6" name="Graphic 15">
              <a:extLst>
                <a:ext uri="{FF2B5EF4-FFF2-40B4-BE49-F238E27FC236}">
                  <a16:creationId xmlns:a16="http://schemas.microsoft.com/office/drawing/2014/main" id="{4C161208-FDED-78AE-DC10-5EBD4B8C26D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724885">
              <a:off x="7493237" y="1456695"/>
              <a:ext cx="154402" cy="129698"/>
            </a:xfrm>
            <a:prstGeom prst="rect">
              <a:avLst/>
            </a:prstGeom>
          </p:spPr>
        </p:pic>
      </p:grpSp>
      <p:pic>
        <p:nvPicPr>
          <p:cNvPr id="17" name="Picture 16">
            <a:extLst>
              <a:ext uri="{FF2B5EF4-FFF2-40B4-BE49-F238E27FC236}">
                <a16:creationId xmlns:a16="http://schemas.microsoft.com/office/drawing/2014/main" id="{E304BEC4-0AE1-6ADE-8DE1-078DF75C0219}"/>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396372" y="6335938"/>
            <a:ext cx="846108" cy="288066"/>
          </a:xfrm>
          <a:prstGeom prst="rect">
            <a:avLst/>
          </a:prstGeom>
        </p:spPr>
      </p:pic>
      <p:sp>
        <p:nvSpPr>
          <p:cNvPr id="11" name="TextBox 10">
            <a:extLst>
              <a:ext uri="{FF2B5EF4-FFF2-40B4-BE49-F238E27FC236}">
                <a16:creationId xmlns:a16="http://schemas.microsoft.com/office/drawing/2014/main" id="{48B3B5F5-EA1E-F1A0-3EB2-4217A9410E55}"/>
              </a:ext>
            </a:extLst>
          </p:cNvPr>
          <p:cNvSpPr txBox="1"/>
          <p:nvPr userDrawn="1"/>
        </p:nvSpPr>
        <p:spPr>
          <a:xfrm>
            <a:off x="1235421" y="6377199"/>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2" name="TextBox 11">
            <a:extLst>
              <a:ext uri="{FF2B5EF4-FFF2-40B4-BE49-F238E27FC236}">
                <a16:creationId xmlns:a16="http://schemas.microsoft.com/office/drawing/2014/main" id="{A10FA164-85E2-2004-E4D6-137E621B6142}"/>
              </a:ext>
            </a:extLst>
          </p:cNvPr>
          <p:cNvSpPr txBox="1"/>
          <p:nvPr userDrawn="1"/>
        </p:nvSpPr>
        <p:spPr>
          <a:xfrm>
            <a:off x="1321454" y="6383714"/>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pic>
        <p:nvPicPr>
          <p:cNvPr id="4" name="Graphic 3">
            <a:extLst>
              <a:ext uri="{FF2B5EF4-FFF2-40B4-BE49-F238E27FC236}">
                <a16:creationId xmlns:a16="http://schemas.microsoft.com/office/drawing/2014/main" id="{A5ADA192-96D7-317D-9478-CA6CEE5ECC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191069">
            <a:off x="9288606" y="5192952"/>
            <a:ext cx="154402" cy="129698"/>
          </a:xfrm>
          <a:prstGeom prst="rect">
            <a:avLst/>
          </a:prstGeom>
        </p:spPr>
      </p:pic>
      <p:pic>
        <p:nvPicPr>
          <p:cNvPr id="7" name="Graphic 6">
            <a:extLst>
              <a:ext uri="{FF2B5EF4-FFF2-40B4-BE49-F238E27FC236}">
                <a16:creationId xmlns:a16="http://schemas.microsoft.com/office/drawing/2014/main" id="{C14A4FF4-8328-9CB8-9342-BEF8A0F5D5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061900">
            <a:off x="9523599" y="4938297"/>
            <a:ext cx="154402" cy="129698"/>
          </a:xfrm>
          <a:prstGeom prst="rect">
            <a:avLst/>
          </a:prstGeom>
        </p:spPr>
      </p:pic>
    </p:spTree>
    <p:extLst>
      <p:ext uri="{BB962C8B-B14F-4D97-AF65-F5344CB8AC3E}">
        <p14:creationId xmlns:p14="http://schemas.microsoft.com/office/powerpoint/2010/main" val="230731043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Empty + title - var 2 D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ED7CEF-F7D8-CF53-FE4E-607B3A0B631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8" name="TextBox 7">
            <a:extLst>
              <a:ext uri="{FF2B5EF4-FFF2-40B4-BE49-F238E27FC236}">
                <a16:creationId xmlns:a16="http://schemas.microsoft.com/office/drawing/2014/main" id="{90EAB743-BC30-94A9-DA0D-269C0C59D7E6}"/>
              </a:ext>
            </a:extLst>
          </p:cNvPr>
          <p:cNvSpPr txBox="1"/>
          <p:nvPr userDrawn="1"/>
        </p:nvSpPr>
        <p:spPr>
          <a:xfrm>
            <a:off x="1035093"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949060"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pic>
        <p:nvPicPr>
          <p:cNvPr id="3" name="Picture 2">
            <a:extLst>
              <a:ext uri="{FF2B5EF4-FFF2-40B4-BE49-F238E27FC236}">
                <a16:creationId xmlns:a16="http://schemas.microsoft.com/office/drawing/2014/main" id="{9DC2AB9E-8759-24EF-0B3E-BE6D1B0D5EB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3858" y="6456458"/>
            <a:ext cx="818995" cy="278897"/>
          </a:xfrm>
          <a:prstGeom prst="rect">
            <a:avLst/>
          </a:prstGeom>
        </p:spPr>
      </p:pic>
      <p:sp>
        <p:nvSpPr>
          <p:cNvPr id="4" name="Text Placeholder 10">
            <a:extLst>
              <a:ext uri="{FF2B5EF4-FFF2-40B4-BE49-F238E27FC236}">
                <a16:creationId xmlns:a16="http://schemas.microsoft.com/office/drawing/2014/main" id="{384E1292-A066-E9A0-5F79-5B87266FDADF}"/>
              </a:ext>
            </a:extLst>
          </p:cNvPr>
          <p:cNvSpPr>
            <a:spLocks noGrp="1"/>
          </p:cNvSpPr>
          <p:nvPr>
            <p:ph type="body" sz="quarter" idx="11" hasCustomPrompt="1"/>
          </p:nvPr>
        </p:nvSpPr>
        <p:spPr>
          <a:xfrm>
            <a:off x="396372" y="1045033"/>
            <a:ext cx="11396663"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6" name="Title 1">
            <a:extLst>
              <a:ext uri="{FF2B5EF4-FFF2-40B4-BE49-F238E27FC236}">
                <a16:creationId xmlns:a16="http://schemas.microsoft.com/office/drawing/2014/main" id="{B4E92252-6A40-9338-3060-589DEA1F5E41}"/>
              </a:ext>
            </a:extLst>
          </p:cNvPr>
          <p:cNvSpPr>
            <a:spLocks noGrp="1"/>
          </p:cNvSpPr>
          <p:nvPr>
            <p:ph type="title"/>
          </p:nvPr>
        </p:nvSpPr>
        <p:spPr>
          <a:xfrm>
            <a:off x="396373" y="351129"/>
            <a:ext cx="11399253" cy="693904"/>
          </a:xfrm>
        </p:spPr>
        <p:txBody>
          <a:bodyPr anchor="b">
            <a:normAutofit/>
          </a:bodyPr>
          <a:lstStyle>
            <a:lvl1pPr>
              <a:defRPr sz="2800">
                <a:solidFill>
                  <a:schemeClr val="bg1"/>
                </a:solidFill>
              </a:defRPr>
            </a:lvl1pPr>
          </a:lstStyle>
          <a:p>
            <a:r>
              <a:rPr lang="en-US" dirty="0"/>
              <a:t>Click to edit Master title style</a:t>
            </a:r>
            <a:endParaRPr lang="nl-BE" dirty="0"/>
          </a:p>
        </p:txBody>
      </p:sp>
    </p:spTree>
    <p:extLst>
      <p:ext uri="{BB962C8B-B14F-4D97-AF65-F5344CB8AC3E}">
        <p14:creationId xmlns:p14="http://schemas.microsoft.com/office/powerpoint/2010/main" val="147802208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Empty + title - var 3 D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EB12CA-23EC-918F-27E5-4A58370483D6}"/>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pic>
        <p:nvPicPr>
          <p:cNvPr id="3" name="Picture 2">
            <a:extLst>
              <a:ext uri="{FF2B5EF4-FFF2-40B4-BE49-F238E27FC236}">
                <a16:creationId xmlns:a16="http://schemas.microsoft.com/office/drawing/2014/main" id="{9DC2AB9E-8759-24EF-0B3E-BE6D1B0D5EB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3858" y="6456458"/>
            <a:ext cx="818995" cy="278897"/>
          </a:xfrm>
          <a:prstGeom prst="rect">
            <a:avLst/>
          </a:prstGeom>
        </p:spPr>
      </p:pic>
      <p:sp>
        <p:nvSpPr>
          <p:cNvPr id="4" name="Text Placeholder 10">
            <a:extLst>
              <a:ext uri="{FF2B5EF4-FFF2-40B4-BE49-F238E27FC236}">
                <a16:creationId xmlns:a16="http://schemas.microsoft.com/office/drawing/2014/main" id="{2351E57E-BCB8-62A4-B62C-06D4EB8E94B9}"/>
              </a:ext>
            </a:extLst>
          </p:cNvPr>
          <p:cNvSpPr>
            <a:spLocks noGrp="1"/>
          </p:cNvSpPr>
          <p:nvPr>
            <p:ph type="body" sz="quarter" idx="11" hasCustomPrompt="1"/>
          </p:nvPr>
        </p:nvSpPr>
        <p:spPr>
          <a:xfrm>
            <a:off x="396372" y="1045033"/>
            <a:ext cx="11396663"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6" name="Title 1">
            <a:extLst>
              <a:ext uri="{FF2B5EF4-FFF2-40B4-BE49-F238E27FC236}">
                <a16:creationId xmlns:a16="http://schemas.microsoft.com/office/drawing/2014/main" id="{08020D96-B3EF-0C98-596D-B162DB3A7F41}"/>
              </a:ext>
            </a:extLst>
          </p:cNvPr>
          <p:cNvSpPr>
            <a:spLocks noGrp="1"/>
          </p:cNvSpPr>
          <p:nvPr>
            <p:ph type="title"/>
          </p:nvPr>
        </p:nvSpPr>
        <p:spPr>
          <a:xfrm>
            <a:off x="396373" y="351129"/>
            <a:ext cx="11399253" cy="693904"/>
          </a:xfrm>
        </p:spPr>
        <p:txBody>
          <a:bodyPr anchor="b">
            <a:normAutofit/>
          </a:bodyPr>
          <a:lstStyle>
            <a:lvl1pPr>
              <a:defRPr sz="2800">
                <a:solidFill>
                  <a:schemeClr val="bg1"/>
                </a:solidFill>
              </a:defRPr>
            </a:lvl1pPr>
          </a:lstStyle>
          <a:p>
            <a:r>
              <a:rPr lang="en-US" dirty="0"/>
              <a:t>Click to edit Master title style</a:t>
            </a:r>
            <a:endParaRPr lang="nl-BE" dirty="0"/>
          </a:p>
        </p:txBody>
      </p:sp>
    </p:spTree>
    <p:extLst>
      <p:ext uri="{BB962C8B-B14F-4D97-AF65-F5344CB8AC3E}">
        <p14:creationId xmlns:p14="http://schemas.microsoft.com/office/powerpoint/2010/main" val="22291067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Empty - var 1 DAR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F659D1-0D66-5E05-0146-BF287F8F80C5}"/>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45742"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59709"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Tree>
    <p:extLst>
      <p:ext uri="{BB962C8B-B14F-4D97-AF65-F5344CB8AC3E}">
        <p14:creationId xmlns:p14="http://schemas.microsoft.com/office/powerpoint/2010/main" val="128258942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Empty - var 2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3AE692-FBB0-1FEC-DDC0-31AAADE96AB6}"/>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8" name="TextBox 7">
            <a:extLst>
              <a:ext uri="{FF2B5EF4-FFF2-40B4-BE49-F238E27FC236}">
                <a16:creationId xmlns:a16="http://schemas.microsoft.com/office/drawing/2014/main" id="{90EAB743-BC30-94A9-DA0D-269C0C59D7E6}"/>
              </a:ext>
            </a:extLst>
          </p:cNvPr>
          <p:cNvSpPr txBox="1"/>
          <p:nvPr userDrawn="1"/>
        </p:nvSpPr>
        <p:spPr>
          <a:xfrm>
            <a:off x="1035093"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949060"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pic>
        <p:nvPicPr>
          <p:cNvPr id="3" name="Picture 2">
            <a:extLst>
              <a:ext uri="{FF2B5EF4-FFF2-40B4-BE49-F238E27FC236}">
                <a16:creationId xmlns:a16="http://schemas.microsoft.com/office/drawing/2014/main" id="{9DC2AB9E-8759-24EF-0B3E-BE6D1B0D5EB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3858" y="6456458"/>
            <a:ext cx="818995" cy="278897"/>
          </a:xfrm>
          <a:prstGeom prst="rect">
            <a:avLst/>
          </a:prstGeom>
        </p:spPr>
      </p:pic>
    </p:spTree>
    <p:extLst>
      <p:ext uri="{BB962C8B-B14F-4D97-AF65-F5344CB8AC3E}">
        <p14:creationId xmlns:p14="http://schemas.microsoft.com/office/powerpoint/2010/main" val="320350324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Empty - var 3 DAR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7E949F-0B00-6EAB-9962-BC27FFC01708}"/>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pic>
        <p:nvPicPr>
          <p:cNvPr id="3" name="Picture 2">
            <a:extLst>
              <a:ext uri="{FF2B5EF4-FFF2-40B4-BE49-F238E27FC236}">
                <a16:creationId xmlns:a16="http://schemas.microsoft.com/office/drawing/2014/main" id="{9DC2AB9E-8759-24EF-0B3E-BE6D1B0D5EB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3858" y="6456458"/>
            <a:ext cx="818995" cy="278897"/>
          </a:xfrm>
          <a:prstGeom prst="rect">
            <a:avLst/>
          </a:prstGeom>
        </p:spPr>
      </p:pic>
    </p:spTree>
    <p:extLst>
      <p:ext uri="{BB962C8B-B14F-4D97-AF65-F5344CB8AC3E}">
        <p14:creationId xmlns:p14="http://schemas.microsoft.com/office/powerpoint/2010/main" val="1810436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 4 items">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304BEC4-0AE1-6ADE-8DE1-078DF75C021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96372" y="6335938"/>
            <a:ext cx="846108" cy="288066"/>
          </a:xfrm>
          <a:prstGeom prst="rect">
            <a:avLst/>
          </a:prstGeom>
        </p:spPr>
      </p:pic>
      <p:sp>
        <p:nvSpPr>
          <p:cNvPr id="19" name="TextBox 18">
            <a:extLst>
              <a:ext uri="{FF2B5EF4-FFF2-40B4-BE49-F238E27FC236}">
                <a16:creationId xmlns:a16="http://schemas.microsoft.com/office/drawing/2014/main" id="{D6F7D210-0B06-795D-2068-E9A3F04E079D}"/>
              </a:ext>
            </a:extLst>
          </p:cNvPr>
          <p:cNvSpPr txBox="1"/>
          <p:nvPr userDrawn="1"/>
        </p:nvSpPr>
        <p:spPr>
          <a:xfrm>
            <a:off x="1321454" y="6372249"/>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20" name="TextBox 19">
            <a:extLst>
              <a:ext uri="{FF2B5EF4-FFF2-40B4-BE49-F238E27FC236}">
                <a16:creationId xmlns:a16="http://schemas.microsoft.com/office/drawing/2014/main" id="{C84C1F32-E1E2-CB72-EF90-DA8364E84100}"/>
              </a:ext>
            </a:extLst>
          </p:cNvPr>
          <p:cNvSpPr txBox="1"/>
          <p:nvPr userDrawn="1"/>
        </p:nvSpPr>
        <p:spPr>
          <a:xfrm>
            <a:off x="1235421" y="6365734"/>
            <a:ext cx="207461" cy="215444"/>
          </a:xfrm>
          <a:prstGeom prst="rect">
            <a:avLst/>
          </a:prstGeom>
          <a:noFill/>
        </p:spPr>
        <p:txBody>
          <a:bodyPr wrap="square" rtlCol="0">
            <a:spAutoFit/>
          </a:bodyPr>
          <a:lstStyle/>
          <a:p>
            <a:pPr algn="ctr"/>
            <a:r>
              <a:rPr lang="nl-BE" sz="800" b="0" dirty="0"/>
              <a:t>|</a:t>
            </a:r>
          </a:p>
        </p:txBody>
      </p:sp>
      <p:sp>
        <p:nvSpPr>
          <p:cNvPr id="4" name="Title 1">
            <a:extLst>
              <a:ext uri="{FF2B5EF4-FFF2-40B4-BE49-F238E27FC236}">
                <a16:creationId xmlns:a16="http://schemas.microsoft.com/office/drawing/2014/main" id="{18741288-FBFB-74DD-80E9-32E848F4FC2F}"/>
              </a:ext>
            </a:extLst>
          </p:cNvPr>
          <p:cNvSpPr>
            <a:spLocks noGrp="1"/>
          </p:cNvSpPr>
          <p:nvPr>
            <p:ph type="ctrTitle" hasCustomPrompt="1"/>
          </p:nvPr>
        </p:nvSpPr>
        <p:spPr>
          <a:xfrm>
            <a:off x="396372" y="1007513"/>
            <a:ext cx="6150202" cy="907012"/>
          </a:xfrm>
        </p:spPr>
        <p:txBody>
          <a:bodyPr anchor="ctr">
            <a:normAutofit/>
          </a:bodyPr>
          <a:lstStyle>
            <a:lvl1pPr algn="l">
              <a:defRPr sz="2800">
                <a:solidFill>
                  <a:schemeClr val="tx1"/>
                </a:solidFill>
              </a:defRPr>
            </a:lvl1pPr>
          </a:lstStyle>
          <a:p>
            <a:r>
              <a:rPr lang="en-US" dirty="0"/>
              <a:t>Agenda</a:t>
            </a:r>
            <a:endParaRPr lang="nl-BE" dirty="0"/>
          </a:p>
        </p:txBody>
      </p:sp>
      <p:sp>
        <p:nvSpPr>
          <p:cNvPr id="5" name="Subtitle 2">
            <a:extLst>
              <a:ext uri="{FF2B5EF4-FFF2-40B4-BE49-F238E27FC236}">
                <a16:creationId xmlns:a16="http://schemas.microsoft.com/office/drawing/2014/main" id="{F95FEE5B-8DB6-497B-3670-3D4B17FFB33B}"/>
              </a:ext>
            </a:extLst>
          </p:cNvPr>
          <p:cNvSpPr>
            <a:spLocks noGrp="1"/>
          </p:cNvSpPr>
          <p:nvPr>
            <p:ph type="subTitle" idx="1" hasCustomPrompt="1"/>
          </p:nvPr>
        </p:nvSpPr>
        <p:spPr>
          <a:xfrm>
            <a:off x="1590683" y="2014538"/>
            <a:ext cx="4955892" cy="2692973"/>
          </a:xfrm>
        </p:spPr>
        <p:txBody>
          <a:bodyPr>
            <a:normAutofit/>
          </a:bodyPr>
          <a:lstStyle>
            <a:lvl1pPr marL="0" indent="0" algn="l">
              <a:lnSpc>
                <a:spcPct val="200000"/>
              </a:lnSpc>
              <a:buFont typeface="Arial" panose="020B0604020202020204" pitchFamily="34" charset="0"/>
              <a:buNone/>
              <a:defRPr sz="1600">
                <a:solidFill>
                  <a:srgbClr val="3A3A4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item</a:t>
            </a:r>
          </a:p>
          <a:p>
            <a:r>
              <a:rPr lang="nl-BE" dirty="0" err="1"/>
              <a:t>Add</a:t>
            </a:r>
            <a:r>
              <a:rPr lang="nl-BE" dirty="0"/>
              <a:t> item</a:t>
            </a:r>
          </a:p>
          <a:p>
            <a:r>
              <a:rPr lang="nl-BE" dirty="0" err="1"/>
              <a:t>Add</a:t>
            </a:r>
            <a:r>
              <a:rPr lang="nl-BE" dirty="0"/>
              <a:t> item</a:t>
            </a:r>
          </a:p>
          <a:p>
            <a:r>
              <a:rPr lang="nl-BE" dirty="0" err="1"/>
              <a:t>Add</a:t>
            </a:r>
            <a:r>
              <a:rPr lang="nl-BE" dirty="0"/>
              <a:t> item</a:t>
            </a:r>
          </a:p>
        </p:txBody>
      </p:sp>
      <p:sp>
        <p:nvSpPr>
          <p:cNvPr id="7" name="Freeform: Shape 6">
            <a:extLst>
              <a:ext uri="{FF2B5EF4-FFF2-40B4-BE49-F238E27FC236}">
                <a16:creationId xmlns:a16="http://schemas.microsoft.com/office/drawing/2014/main" id="{B863648A-5DC7-4437-030F-D01DA2B777D9}"/>
              </a:ext>
            </a:extLst>
          </p:cNvPr>
          <p:cNvSpPr/>
          <p:nvPr userDrawn="1"/>
        </p:nvSpPr>
        <p:spPr>
          <a:xfrm>
            <a:off x="9066352" y="0"/>
            <a:ext cx="3125649" cy="6858000"/>
          </a:xfrm>
          <a:custGeom>
            <a:avLst/>
            <a:gdLst>
              <a:gd name="connsiteX0" fmla="*/ 1044661 w 3125649"/>
              <a:gd name="connsiteY0" fmla="*/ 0 h 6854810"/>
              <a:gd name="connsiteX1" fmla="*/ 3125649 w 3125649"/>
              <a:gd name="connsiteY1" fmla="*/ 0 h 6854810"/>
              <a:gd name="connsiteX2" fmla="*/ 3125649 w 3125649"/>
              <a:gd name="connsiteY2" fmla="*/ 3914686 h 6854810"/>
              <a:gd name="connsiteX3" fmla="*/ 2919045 w 3125649"/>
              <a:gd name="connsiteY3" fmla="*/ 4426722 h 6854810"/>
              <a:gd name="connsiteX4" fmla="*/ 2240263 w 3125649"/>
              <a:gd name="connsiteY4" fmla="*/ 6444948 h 6854810"/>
              <a:gd name="connsiteX5" fmla="*/ 2128535 w 3125649"/>
              <a:gd name="connsiteY5" fmla="*/ 6854810 h 6854810"/>
              <a:gd name="connsiteX6" fmla="*/ 0 w 3125649"/>
              <a:gd name="connsiteY6" fmla="*/ 6854810 h 6854810"/>
              <a:gd name="connsiteX7" fmla="*/ 65790 w 3125649"/>
              <a:gd name="connsiteY7" fmla="*/ 5942822 h 6854810"/>
              <a:gd name="connsiteX8" fmla="*/ 846825 w 3125649"/>
              <a:gd name="connsiteY8" fmla="*/ 806498 h 685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5649" h="6854810">
                <a:moveTo>
                  <a:pt x="1044661" y="0"/>
                </a:moveTo>
                <a:lnTo>
                  <a:pt x="3125649" y="0"/>
                </a:lnTo>
                <a:lnTo>
                  <a:pt x="3125649" y="3914686"/>
                </a:lnTo>
                <a:lnTo>
                  <a:pt x="2919045" y="4426722"/>
                </a:lnTo>
                <a:cubicBezTo>
                  <a:pt x="2665348" y="5084631"/>
                  <a:pt x="2434142" y="5762534"/>
                  <a:pt x="2240263" y="6444948"/>
                </a:cubicBezTo>
                <a:lnTo>
                  <a:pt x="2128535" y="6854810"/>
                </a:lnTo>
                <a:lnTo>
                  <a:pt x="0" y="6854810"/>
                </a:lnTo>
                <a:lnTo>
                  <a:pt x="65790" y="5942822"/>
                </a:lnTo>
                <a:cubicBezTo>
                  <a:pt x="215055" y="4136217"/>
                  <a:pt x="471141" y="2432482"/>
                  <a:pt x="846825" y="806498"/>
                </a:cubicBezTo>
                <a:close/>
              </a:path>
            </a:pathLst>
          </a:custGeom>
          <a:gradFill>
            <a:gsLst>
              <a:gs pos="0">
                <a:schemeClr val="tx2"/>
              </a:gs>
              <a:gs pos="100000">
                <a:schemeClr val="tx1"/>
              </a:gs>
            </a:gsLst>
            <a:lin ang="8095907"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grpSp>
        <p:nvGrpSpPr>
          <p:cNvPr id="37" name="Group 36">
            <a:extLst>
              <a:ext uri="{FF2B5EF4-FFF2-40B4-BE49-F238E27FC236}">
                <a16:creationId xmlns:a16="http://schemas.microsoft.com/office/drawing/2014/main" id="{20239438-D927-4E04-9948-F2F6464E6985}"/>
              </a:ext>
            </a:extLst>
          </p:cNvPr>
          <p:cNvGrpSpPr/>
          <p:nvPr userDrawn="1"/>
        </p:nvGrpSpPr>
        <p:grpSpPr>
          <a:xfrm>
            <a:off x="863102" y="2230933"/>
            <a:ext cx="686565" cy="333375"/>
            <a:chOff x="382083" y="2230933"/>
            <a:chExt cx="686565" cy="333375"/>
          </a:xfrm>
        </p:grpSpPr>
        <p:cxnSp>
          <p:nvCxnSpPr>
            <p:cNvPr id="27" name="Straight Connector 26">
              <a:extLst>
                <a:ext uri="{FF2B5EF4-FFF2-40B4-BE49-F238E27FC236}">
                  <a16:creationId xmlns:a16="http://schemas.microsoft.com/office/drawing/2014/main" id="{EC5B213A-9995-642F-C836-9DA2B7D70D48}"/>
                </a:ext>
              </a:extLst>
            </p:cNvPr>
            <p:cNvCxnSpPr>
              <a:cxnSpLocks/>
            </p:cNvCxnSpPr>
            <p:nvPr userDrawn="1"/>
          </p:nvCxnSpPr>
          <p:spPr>
            <a:xfrm>
              <a:off x="523875" y="2364822"/>
              <a:ext cx="544773" cy="0"/>
            </a:xfrm>
            <a:prstGeom prst="line">
              <a:avLst/>
            </a:prstGeom>
            <a:ln w="19050">
              <a:gradFill>
                <a:gsLst>
                  <a:gs pos="0">
                    <a:schemeClr val="accent3"/>
                  </a:gs>
                  <a:gs pos="7400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5E17F55-B569-E4C7-6C1C-BE9C9C5DB46B}"/>
                </a:ext>
              </a:extLst>
            </p:cNvPr>
            <p:cNvSpPr/>
            <p:nvPr userDrawn="1"/>
          </p:nvSpPr>
          <p:spPr>
            <a:xfrm>
              <a:off x="382083" y="2231522"/>
              <a:ext cx="288131" cy="288131"/>
            </a:xfrm>
            <a:prstGeom prst="ellipse">
              <a:avLst/>
            </a:prstGeom>
            <a:gradFill>
              <a:gsLst>
                <a:gs pos="0">
                  <a:srgbClr val="D30A05"/>
                </a:gs>
                <a:gs pos="45000">
                  <a:srgbClr val="EF1506"/>
                </a:gs>
                <a:gs pos="55000">
                  <a:srgbClr val="ED1D06"/>
                </a:gs>
                <a:gs pos="71000">
                  <a:srgbClr val="EA3608"/>
                </a:gs>
                <a:gs pos="92000">
                  <a:srgbClr val="E55D0B"/>
                </a:gs>
                <a:gs pos="95000">
                  <a:srgbClr val="E5640C"/>
                </a:gs>
              </a:gsLst>
              <a:lin ang="8094446"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Subtitle 2">
              <a:extLst>
                <a:ext uri="{FF2B5EF4-FFF2-40B4-BE49-F238E27FC236}">
                  <a16:creationId xmlns:a16="http://schemas.microsoft.com/office/drawing/2014/main" id="{BB65D4E6-3B06-7783-6107-6104645B46FF}"/>
                </a:ext>
              </a:extLst>
            </p:cNvPr>
            <p:cNvSpPr txBox="1">
              <a:spLocks/>
            </p:cNvSpPr>
            <p:nvPr userDrawn="1"/>
          </p:nvSpPr>
          <p:spPr>
            <a:xfrm>
              <a:off x="396372" y="2230933"/>
              <a:ext cx="338670" cy="333375"/>
            </a:xfrm>
            <a:prstGeom prst="rect">
              <a:avLst/>
            </a:prstGeom>
          </p:spPr>
          <p:txBody>
            <a:bodyPr vert="horz" lIns="91440" tIns="45720" rIns="91440" bIns="45720" rtlCol="0">
              <a:normAutofit fontScale="92500" lnSpcReduction="10000"/>
            </a:bodyPr>
            <a:lstStyle>
              <a:lvl1pPr marL="285750" indent="-285750" algn="l" defTabSz="914400" rtl="0" eaLnBrk="1" latinLnBrk="0" hangingPunct="1">
                <a:lnSpc>
                  <a:spcPct val="100000"/>
                </a:lnSpc>
                <a:spcBef>
                  <a:spcPts val="1000"/>
                </a:spcBef>
                <a:buFont typeface="Arial" panose="020B0604020202020204" pitchFamily="34" charset="0"/>
                <a:buChar char="•"/>
                <a:defRPr sz="1800" kern="1200">
                  <a:solidFill>
                    <a:srgbClr val="3A3A42"/>
                  </a:solidFill>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dirty="0">
                  <a:solidFill>
                    <a:schemeClr val="bg1"/>
                  </a:solidFill>
                  <a:latin typeface="+mj-lt"/>
                </a:rPr>
                <a:t>1</a:t>
              </a:r>
              <a:endParaRPr lang="nl-BE" dirty="0">
                <a:solidFill>
                  <a:schemeClr val="bg1"/>
                </a:solidFill>
                <a:latin typeface="+mj-lt"/>
              </a:endParaRPr>
            </a:p>
          </p:txBody>
        </p:sp>
      </p:grpSp>
      <p:grpSp>
        <p:nvGrpSpPr>
          <p:cNvPr id="38" name="Group 37">
            <a:extLst>
              <a:ext uri="{FF2B5EF4-FFF2-40B4-BE49-F238E27FC236}">
                <a16:creationId xmlns:a16="http://schemas.microsoft.com/office/drawing/2014/main" id="{682C6315-2ABA-37F5-DA56-DBC5052FFB20}"/>
              </a:ext>
            </a:extLst>
          </p:cNvPr>
          <p:cNvGrpSpPr/>
          <p:nvPr userDrawn="1"/>
        </p:nvGrpSpPr>
        <p:grpSpPr>
          <a:xfrm>
            <a:off x="853578" y="2831085"/>
            <a:ext cx="696089" cy="333375"/>
            <a:chOff x="372559" y="2831085"/>
            <a:chExt cx="696089" cy="333375"/>
          </a:xfrm>
        </p:grpSpPr>
        <p:cxnSp>
          <p:nvCxnSpPr>
            <p:cNvPr id="33" name="Straight Connector 32">
              <a:extLst>
                <a:ext uri="{FF2B5EF4-FFF2-40B4-BE49-F238E27FC236}">
                  <a16:creationId xmlns:a16="http://schemas.microsoft.com/office/drawing/2014/main" id="{72DD20F0-0C55-E7DF-2C32-F1782F2EABEA}"/>
                </a:ext>
              </a:extLst>
            </p:cNvPr>
            <p:cNvCxnSpPr>
              <a:cxnSpLocks/>
            </p:cNvCxnSpPr>
            <p:nvPr userDrawn="1"/>
          </p:nvCxnSpPr>
          <p:spPr>
            <a:xfrm>
              <a:off x="523875" y="2974422"/>
              <a:ext cx="544773" cy="0"/>
            </a:xfrm>
            <a:prstGeom prst="line">
              <a:avLst/>
            </a:prstGeom>
            <a:ln w="19050">
              <a:gradFill>
                <a:gsLst>
                  <a:gs pos="0">
                    <a:schemeClr val="accent3"/>
                  </a:gs>
                  <a:gs pos="7400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A0BFF90-A208-BB44-FF3A-829DBB052D92}"/>
                </a:ext>
              </a:extLst>
            </p:cNvPr>
            <p:cNvSpPr/>
            <p:nvPr userDrawn="1"/>
          </p:nvSpPr>
          <p:spPr>
            <a:xfrm>
              <a:off x="382083" y="2831674"/>
              <a:ext cx="288131" cy="288131"/>
            </a:xfrm>
            <a:prstGeom prst="ellipse">
              <a:avLst/>
            </a:prstGeom>
            <a:gradFill>
              <a:gsLst>
                <a:gs pos="0">
                  <a:srgbClr val="D30A05"/>
                </a:gs>
                <a:gs pos="45000">
                  <a:srgbClr val="EF1506"/>
                </a:gs>
                <a:gs pos="55000">
                  <a:srgbClr val="ED1D06"/>
                </a:gs>
                <a:gs pos="71000">
                  <a:srgbClr val="EA3608"/>
                </a:gs>
                <a:gs pos="92000">
                  <a:srgbClr val="E55D0B"/>
                </a:gs>
                <a:gs pos="95000">
                  <a:srgbClr val="E5640C"/>
                </a:gs>
              </a:gsLst>
              <a:lin ang="8094446"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Subtitle 2">
              <a:extLst>
                <a:ext uri="{FF2B5EF4-FFF2-40B4-BE49-F238E27FC236}">
                  <a16:creationId xmlns:a16="http://schemas.microsoft.com/office/drawing/2014/main" id="{2F02A46F-8322-472E-21DA-2A183399CC1D}"/>
                </a:ext>
              </a:extLst>
            </p:cNvPr>
            <p:cNvSpPr txBox="1">
              <a:spLocks/>
            </p:cNvSpPr>
            <p:nvPr userDrawn="1"/>
          </p:nvSpPr>
          <p:spPr>
            <a:xfrm>
              <a:off x="372559" y="2831085"/>
              <a:ext cx="338670" cy="333375"/>
            </a:xfrm>
            <a:prstGeom prst="rect">
              <a:avLst/>
            </a:prstGeom>
          </p:spPr>
          <p:txBody>
            <a:bodyPr vert="horz" lIns="91440" tIns="45720" rIns="91440" bIns="45720" rtlCol="0">
              <a:normAutofit fontScale="92500" lnSpcReduction="10000"/>
            </a:bodyPr>
            <a:lstStyle>
              <a:lvl1pPr marL="285750" indent="-285750" algn="l" defTabSz="914400" rtl="0" eaLnBrk="1" latinLnBrk="0" hangingPunct="1">
                <a:lnSpc>
                  <a:spcPct val="100000"/>
                </a:lnSpc>
                <a:spcBef>
                  <a:spcPts val="1000"/>
                </a:spcBef>
                <a:buFont typeface="Arial" panose="020B0604020202020204" pitchFamily="34" charset="0"/>
                <a:buChar char="•"/>
                <a:defRPr sz="1800" kern="1200">
                  <a:solidFill>
                    <a:srgbClr val="3A3A42"/>
                  </a:solidFill>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dirty="0">
                  <a:solidFill>
                    <a:schemeClr val="bg1"/>
                  </a:solidFill>
                  <a:latin typeface="+mj-lt"/>
                </a:rPr>
                <a:t>2</a:t>
              </a:r>
              <a:endParaRPr lang="nl-BE" dirty="0">
                <a:solidFill>
                  <a:schemeClr val="bg1"/>
                </a:solidFill>
                <a:latin typeface="+mj-lt"/>
              </a:endParaRPr>
            </a:p>
          </p:txBody>
        </p:sp>
      </p:grpSp>
      <p:grpSp>
        <p:nvGrpSpPr>
          <p:cNvPr id="39" name="Group 38">
            <a:extLst>
              <a:ext uri="{FF2B5EF4-FFF2-40B4-BE49-F238E27FC236}">
                <a16:creationId xmlns:a16="http://schemas.microsoft.com/office/drawing/2014/main" id="{772CB1EB-5250-B918-7769-637B16258F8D}"/>
              </a:ext>
            </a:extLst>
          </p:cNvPr>
          <p:cNvGrpSpPr/>
          <p:nvPr userDrawn="1"/>
        </p:nvGrpSpPr>
        <p:grpSpPr>
          <a:xfrm>
            <a:off x="853576" y="3436003"/>
            <a:ext cx="696091" cy="333375"/>
            <a:chOff x="372557" y="3436003"/>
            <a:chExt cx="696091" cy="333375"/>
          </a:xfrm>
        </p:grpSpPr>
        <p:cxnSp>
          <p:nvCxnSpPr>
            <p:cNvPr id="34" name="Straight Connector 33">
              <a:extLst>
                <a:ext uri="{FF2B5EF4-FFF2-40B4-BE49-F238E27FC236}">
                  <a16:creationId xmlns:a16="http://schemas.microsoft.com/office/drawing/2014/main" id="{7297934E-D55F-E8B4-D298-AEC51AA2F7A1}"/>
                </a:ext>
              </a:extLst>
            </p:cNvPr>
            <p:cNvCxnSpPr>
              <a:cxnSpLocks/>
            </p:cNvCxnSpPr>
            <p:nvPr userDrawn="1"/>
          </p:nvCxnSpPr>
          <p:spPr>
            <a:xfrm>
              <a:off x="523875" y="3579260"/>
              <a:ext cx="544773" cy="0"/>
            </a:xfrm>
            <a:prstGeom prst="line">
              <a:avLst/>
            </a:prstGeom>
            <a:ln w="19050">
              <a:gradFill>
                <a:gsLst>
                  <a:gs pos="0">
                    <a:schemeClr val="accent3"/>
                  </a:gs>
                  <a:gs pos="7400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C3DB195-605E-E2E8-6254-6DEDB47AA9F6}"/>
                </a:ext>
              </a:extLst>
            </p:cNvPr>
            <p:cNvSpPr/>
            <p:nvPr userDrawn="1"/>
          </p:nvSpPr>
          <p:spPr>
            <a:xfrm>
              <a:off x="382083" y="3436592"/>
              <a:ext cx="288131" cy="288131"/>
            </a:xfrm>
            <a:prstGeom prst="ellipse">
              <a:avLst/>
            </a:prstGeom>
            <a:gradFill>
              <a:gsLst>
                <a:gs pos="0">
                  <a:srgbClr val="D30A05"/>
                </a:gs>
                <a:gs pos="45000">
                  <a:srgbClr val="EF1506"/>
                </a:gs>
                <a:gs pos="55000">
                  <a:srgbClr val="ED1D06"/>
                </a:gs>
                <a:gs pos="71000">
                  <a:srgbClr val="EA3608"/>
                </a:gs>
                <a:gs pos="92000">
                  <a:srgbClr val="E55D0B"/>
                </a:gs>
                <a:gs pos="95000">
                  <a:srgbClr val="E5640C"/>
                </a:gs>
              </a:gsLst>
              <a:lin ang="8094446"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Subtitle 2">
              <a:extLst>
                <a:ext uri="{FF2B5EF4-FFF2-40B4-BE49-F238E27FC236}">
                  <a16:creationId xmlns:a16="http://schemas.microsoft.com/office/drawing/2014/main" id="{F5F9E6FC-0B35-223C-A015-57E61980954A}"/>
                </a:ext>
              </a:extLst>
            </p:cNvPr>
            <p:cNvSpPr txBox="1">
              <a:spLocks/>
            </p:cNvSpPr>
            <p:nvPr userDrawn="1"/>
          </p:nvSpPr>
          <p:spPr>
            <a:xfrm>
              <a:off x="372557" y="3436003"/>
              <a:ext cx="338670" cy="333375"/>
            </a:xfrm>
            <a:prstGeom prst="rect">
              <a:avLst/>
            </a:prstGeom>
          </p:spPr>
          <p:txBody>
            <a:bodyPr vert="horz" lIns="91440" tIns="45720" rIns="91440" bIns="45720" rtlCol="0">
              <a:normAutofit fontScale="92500" lnSpcReduction="10000"/>
            </a:bodyPr>
            <a:lstStyle>
              <a:lvl1pPr marL="285750" indent="-285750" algn="l" defTabSz="914400" rtl="0" eaLnBrk="1" latinLnBrk="0" hangingPunct="1">
                <a:lnSpc>
                  <a:spcPct val="100000"/>
                </a:lnSpc>
                <a:spcBef>
                  <a:spcPts val="1000"/>
                </a:spcBef>
                <a:buFont typeface="Arial" panose="020B0604020202020204" pitchFamily="34" charset="0"/>
                <a:buChar char="•"/>
                <a:defRPr sz="1800" kern="1200">
                  <a:solidFill>
                    <a:srgbClr val="3A3A42"/>
                  </a:solidFill>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dirty="0">
                  <a:solidFill>
                    <a:schemeClr val="bg1"/>
                  </a:solidFill>
                  <a:latin typeface="+mj-lt"/>
                </a:rPr>
                <a:t>3</a:t>
              </a:r>
              <a:endParaRPr lang="nl-BE" dirty="0">
                <a:solidFill>
                  <a:schemeClr val="bg1"/>
                </a:solidFill>
                <a:latin typeface="+mj-lt"/>
              </a:endParaRPr>
            </a:p>
          </p:txBody>
        </p:sp>
      </p:grpSp>
      <p:grpSp>
        <p:nvGrpSpPr>
          <p:cNvPr id="40" name="Group 39">
            <a:extLst>
              <a:ext uri="{FF2B5EF4-FFF2-40B4-BE49-F238E27FC236}">
                <a16:creationId xmlns:a16="http://schemas.microsoft.com/office/drawing/2014/main" id="{3809FA98-1534-6FC1-5CCC-EE4E4AE23E3B}"/>
              </a:ext>
            </a:extLst>
          </p:cNvPr>
          <p:cNvGrpSpPr/>
          <p:nvPr userDrawn="1"/>
        </p:nvGrpSpPr>
        <p:grpSpPr>
          <a:xfrm>
            <a:off x="837832" y="4058544"/>
            <a:ext cx="711835" cy="333375"/>
            <a:chOff x="356813" y="4058544"/>
            <a:chExt cx="711835" cy="333375"/>
          </a:xfrm>
        </p:grpSpPr>
        <p:cxnSp>
          <p:nvCxnSpPr>
            <p:cNvPr id="35" name="Straight Connector 34">
              <a:extLst>
                <a:ext uri="{FF2B5EF4-FFF2-40B4-BE49-F238E27FC236}">
                  <a16:creationId xmlns:a16="http://schemas.microsoft.com/office/drawing/2014/main" id="{0F2AE5E8-2B59-4130-1EA7-EC93EB3BA850}"/>
                </a:ext>
              </a:extLst>
            </p:cNvPr>
            <p:cNvCxnSpPr>
              <a:cxnSpLocks/>
            </p:cNvCxnSpPr>
            <p:nvPr userDrawn="1"/>
          </p:nvCxnSpPr>
          <p:spPr>
            <a:xfrm>
              <a:off x="523875" y="4212672"/>
              <a:ext cx="544773" cy="0"/>
            </a:xfrm>
            <a:prstGeom prst="line">
              <a:avLst/>
            </a:prstGeom>
            <a:ln w="19050">
              <a:gradFill>
                <a:gsLst>
                  <a:gs pos="0">
                    <a:schemeClr val="accent3"/>
                  </a:gs>
                  <a:gs pos="7400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D8E570E-F9D5-6D0C-BA1D-4C475C59E206}"/>
                </a:ext>
              </a:extLst>
            </p:cNvPr>
            <p:cNvSpPr/>
            <p:nvPr userDrawn="1"/>
          </p:nvSpPr>
          <p:spPr>
            <a:xfrm>
              <a:off x="382083" y="4064463"/>
              <a:ext cx="288131" cy="288131"/>
            </a:xfrm>
            <a:prstGeom prst="ellipse">
              <a:avLst/>
            </a:prstGeom>
            <a:gradFill>
              <a:gsLst>
                <a:gs pos="0">
                  <a:srgbClr val="D30A05"/>
                </a:gs>
                <a:gs pos="45000">
                  <a:srgbClr val="EF1506"/>
                </a:gs>
                <a:gs pos="55000">
                  <a:srgbClr val="ED1D06"/>
                </a:gs>
                <a:gs pos="71000">
                  <a:srgbClr val="EA3608"/>
                </a:gs>
                <a:gs pos="92000">
                  <a:srgbClr val="E55D0B"/>
                </a:gs>
                <a:gs pos="95000">
                  <a:srgbClr val="E5640C"/>
                </a:gs>
              </a:gsLst>
              <a:lin ang="8094446"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Subtitle 2">
              <a:extLst>
                <a:ext uri="{FF2B5EF4-FFF2-40B4-BE49-F238E27FC236}">
                  <a16:creationId xmlns:a16="http://schemas.microsoft.com/office/drawing/2014/main" id="{EA98ACA8-C2B6-9689-B028-1C867E8B231D}"/>
                </a:ext>
              </a:extLst>
            </p:cNvPr>
            <p:cNvSpPr txBox="1">
              <a:spLocks/>
            </p:cNvSpPr>
            <p:nvPr userDrawn="1"/>
          </p:nvSpPr>
          <p:spPr>
            <a:xfrm>
              <a:off x="356813" y="4058544"/>
              <a:ext cx="338670" cy="333375"/>
            </a:xfrm>
            <a:prstGeom prst="rect">
              <a:avLst/>
            </a:prstGeom>
          </p:spPr>
          <p:txBody>
            <a:bodyPr vert="horz" lIns="91440" tIns="45720" rIns="91440" bIns="45720" rtlCol="0">
              <a:normAutofit fontScale="92500" lnSpcReduction="10000"/>
            </a:bodyPr>
            <a:lstStyle>
              <a:lvl1pPr marL="285750" indent="-285750" algn="l" defTabSz="914400" rtl="0" eaLnBrk="1" latinLnBrk="0" hangingPunct="1">
                <a:lnSpc>
                  <a:spcPct val="100000"/>
                </a:lnSpc>
                <a:spcBef>
                  <a:spcPts val="1000"/>
                </a:spcBef>
                <a:buFont typeface="Arial" panose="020B0604020202020204" pitchFamily="34" charset="0"/>
                <a:buChar char="•"/>
                <a:defRPr sz="1800" kern="1200">
                  <a:solidFill>
                    <a:srgbClr val="3A3A42"/>
                  </a:solidFill>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dirty="0">
                  <a:solidFill>
                    <a:schemeClr val="bg1"/>
                  </a:solidFill>
                  <a:latin typeface="+mj-lt"/>
                </a:rPr>
                <a:t>4</a:t>
              </a:r>
              <a:endParaRPr lang="nl-BE" dirty="0">
                <a:solidFill>
                  <a:schemeClr val="bg1"/>
                </a:solidFill>
                <a:latin typeface="+mj-lt"/>
              </a:endParaRPr>
            </a:p>
          </p:txBody>
        </p:sp>
      </p:grpSp>
    </p:spTree>
    <p:extLst>
      <p:ext uri="{BB962C8B-B14F-4D97-AF65-F5344CB8AC3E}">
        <p14:creationId xmlns:p14="http://schemas.microsoft.com/office/powerpoint/2010/main" val="26138140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 5 items">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304BEC4-0AE1-6ADE-8DE1-078DF75C021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96372" y="6335938"/>
            <a:ext cx="846108" cy="288066"/>
          </a:xfrm>
          <a:prstGeom prst="rect">
            <a:avLst/>
          </a:prstGeom>
        </p:spPr>
      </p:pic>
      <p:sp>
        <p:nvSpPr>
          <p:cNvPr id="19" name="TextBox 18">
            <a:extLst>
              <a:ext uri="{FF2B5EF4-FFF2-40B4-BE49-F238E27FC236}">
                <a16:creationId xmlns:a16="http://schemas.microsoft.com/office/drawing/2014/main" id="{D6F7D210-0B06-795D-2068-E9A3F04E079D}"/>
              </a:ext>
            </a:extLst>
          </p:cNvPr>
          <p:cNvSpPr txBox="1"/>
          <p:nvPr userDrawn="1"/>
        </p:nvSpPr>
        <p:spPr>
          <a:xfrm>
            <a:off x="1321454" y="6372249"/>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20" name="TextBox 19">
            <a:extLst>
              <a:ext uri="{FF2B5EF4-FFF2-40B4-BE49-F238E27FC236}">
                <a16:creationId xmlns:a16="http://schemas.microsoft.com/office/drawing/2014/main" id="{C84C1F32-E1E2-CB72-EF90-DA8364E84100}"/>
              </a:ext>
            </a:extLst>
          </p:cNvPr>
          <p:cNvSpPr txBox="1"/>
          <p:nvPr userDrawn="1"/>
        </p:nvSpPr>
        <p:spPr>
          <a:xfrm>
            <a:off x="1235421" y="6365734"/>
            <a:ext cx="207461" cy="215444"/>
          </a:xfrm>
          <a:prstGeom prst="rect">
            <a:avLst/>
          </a:prstGeom>
          <a:noFill/>
        </p:spPr>
        <p:txBody>
          <a:bodyPr wrap="square" rtlCol="0">
            <a:spAutoFit/>
          </a:bodyPr>
          <a:lstStyle/>
          <a:p>
            <a:pPr algn="ctr"/>
            <a:r>
              <a:rPr lang="nl-BE" sz="800" b="0" dirty="0"/>
              <a:t>|</a:t>
            </a:r>
          </a:p>
        </p:txBody>
      </p:sp>
      <p:sp>
        <p:nvSpPr>
          <p:cNvPr id="4" name="Title 1">
            <a:extLst>
              <a:ext uri="{FF2B5EF4-FFF2-40B4-BE49-F238E27FC236}">
                <a16:creationId xmlns:a16="http://schemas.microsoft.com/office/drawing/2014/main" id="{18741288-FBFB-74DD-80E9-32E848F4FC2F}"/>
              </a:ext>
            </a:extLst>
          </p:cNvPr>
          <p:cNvSpPr>
            <a:spLocks noGrp="1"/>
          </p:cNvSpPr>
          <p:nvPr>
            <p:ph type="ctrTitle" hasCustomPrompt="1"/>
          </p:nvPr>
        </p:nvSpPr>
        <p:spPr>
          <a:xfrm>
            <a:off x="396372" y="1007513"/>
            <a:ext cx="6150202" cy="907012"/>
          </a:xfrm>
        </p:spPr>
        <p:txBody>
          <a:bodyPr anchor="ctr">
            <a:normAutofit/>
          </a:bodyPr>
          <a:lstStyle>
            <a:lvl1pPr algn="l">
              <a:defRPr sz="2800">
                <a:solidFill>
                  <a:schemeClr val="tx1"/>
                </a:solidFill>
              </a:defRPr>
            </a:lvl1pPr>
          </a:lstStyle>
          <a:p>
            <a:r>
              <a:rPr lang="en-US" dirty="0"/>
              <a:t>Agenda</a:t>
            </a:r>
            <a:endParaRPr lang="nl-BE" dirty="0"/>
          </a:p>
        </p:txBody>
      </p:sp>
      <p:sp>
        <p:nvSpPr>
          <p:cNvPr id="5" name="Subtitle 2">
            <a:extLst>
              <a:ext uri="{FF2B5EF4-FFF2-40B4-BE49-F238E27FC236}">
                <a16:creationId xmlns:a16="http://schemas.microsoft.com/office/drawing/2014/main" id="{F95FEE5B-8DB6-497B-3670-3D4B17FFB33B}"/>
              </a:ext>
            </a:extLst>
          </p:cNvPr>
          <p:cNvSpPr>
            <a:spLocks noGrp="1"/>
          </p:cNvSpPr>
          <p:nvPr>
            <p:ph type="subTitle" idx="1" hasCustomPrompt="1"/>
          </p:nvPr>
        </p:nvSpPr>
        <p:spPr>
          <a:xfrm>
            <a:off x="1590683" y="2014538"/>
            <a:ext cx="4955892" cy="3881438"/>
          </a:xfrm>
        </p:spPr>
        <p:txBody>
          <a:bodyPr>
            <a:normAutofit/>
          </a:bodyPr>
          <a:lstStyle>
            <a:lvl1pPr marL="0" indent="0" algn="l">
              <a:lnSpc>
                <a:spcPct val="200000"/>
              </a:lnSpc>
              <a:buFont typeface="Arial" panose="020B0604020202020204" pitchFamily="34" charset="0"/>
              <a:buNone/>
              <a:defRPr sz="1600">
                <a:solidFill>
                  <a:srgbClr val="3A3A4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item</a:t>
            </a:r>
          </a:p>
          <a:p>
            <a:r>
              <a:rPr lang="nl-BE" dirty="0" err="1"/>
              <a:t>Add</a:t>
            </a:r>
            <a:r>
              <a:rPr lang="nl-BE" dirty="0"/>
              <a:t> item</a:t>
            </a:r>
          </a:p>
          <a:p>
            <a:r>
              <a:rPr lang="nl-BE" dirty="0" err="1"/>
              <a:t>Add</a:t>
            </a:r>
            <a:r>
              <a:rPr lang="nl-BE" dirty="0"/>
              <a:t> item</a:t>
            </a:r>
          </a:p>
          <a:p>
            <a:r>
              <a:rPr lang="nl-BE" dirty="0" err="1"/>
              <a:t>Add</a:t>
            </a:r>
            <a:r>
              <a:rPr lang="nl-BE" dirty="0"/>
              <a:t> item</a:t>
            </a:r>
          </a:p>
          <a:p>
            <a:r>
              <a:rPr lang="nl-BE" dirty="0" err="1"/>
              <a:t>Add</a:t>
            </a:r>
            <a:r>
              <a:rPr lang="nl-BE" dirty="0"/>
              <a:t> item</a:t>
            </a:r>
          </a:p>
        </p:txBody>
      </p:sp>
      <p:sp>
        <p:nvSpPr>
          <p:cNvPr id="7" name="Freeform: Shape 6">
            <a:extLst>
              <a:ext uri="{FF2B5EF4-FFF2-40B4-BE49-F238E27FC236}">
                <a16:creationId xmlns:a16="http://schemas.microsoft.com/office/drawing/2014/main" id="{B863648A-5DC7-4437-030F-D01DA2B777D9}"/>
              </a:ext>
            </a:extLst>
          </p:cNvPr>
          <p:cNvSpPr/>
          <p:nvPr userDrawn="1"/>
        </p:nvSpPr>
        <p:spPr>
          <a:xfrm>
            <a:off x="9066352" y="0"/>
            <a:ext cx="3125649" cy="6858000"/>
          </a:xfrm>
          <a:custGeom>
            <a:avLst/>
            <a:gdLst>
              <a:gd name="connsiteX0" fmla="*/ 1044661 w 3125649"/>
              <a:gd name="connsiteY0" fmla="*/ 0 h 6854810"/>
              <a:gd name="connsiteX1" fmla="*/ 3125649 w 3125649"/>
              <a:gd name="connsiteY1" fmla="*/ 0 h 6854810"/>
              <a:gd name="connsiteX2" fmla="*/ 3125649 w 3125649"/>
              <a:gd name="connsiteY2" fmla="*/ 3914686 h 6854810"/>
              <a:gd name="connsiteX3" fmla="*/ 2919045 w 3125649"/>
              <a:gd name="connsiteY3" fmla="*/ 4426722 h 6854810"/>
              <a:gd name="connsiteX4" fmla="*/ 2240263 w 3125649"/>
              <a:gd name="connsiteY4" fmla="*/ 6444948 h 6854810"/>
              <a:gd name="connsiteX5" fmla="*/ 2128535 w 3125649"/>
              <a:gd name="connsiteY5" fmla="*/ 6854810 h 6854810"/>
              <a:gd name="connsiteX6" fmla="*/ 0 w 3125649"/>
              <a:gd name="connsiteY6" fmla="*/ 6854810 h 6854810"/>
              <a:gd name="connsiteX7" fmla="*/ 65790 w 3125649"/>
              <a:gd name="connsiteY7" fmla="*/ 5942822 h 6854810"/>
              <a:gd name="connsiteX8" fmla="*/ 846825 w 3125649"/>
              <a:gd name="connsiteY8" fmla="*/ 806498 h 685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5649" h="6854810">
                <a:moveTo>
                  <a:pt x="1044661" y="0"/>
                </a:moveTo>
                <a:lnTo>
                  <a:pt x="3125649" y="0"/>
                </a:lnTo>
                <a:lnTo>
                  <a:pt x="3125649" y="3914686"/>
                </a:lnTo>
                <a:lnTo>
                  <a:pt x="2919045" y="4426722"/>
                </a:lnTo>
                <a:cubicBezTo>
                  <a:pt x="2665348" y="5084631"/>
                  <a:pt x="2434142" y="5762534"/>
                  <a:pt x="2240263" y="6444948"/>
                </a:cubicBezTo>
                <a:lnTo>
                  <a:pt x="2128535" y="6854810"/>
                </a:lnTo>
                <a:lnTo>
                  <a:pt x="0" y="6854810"/>
                </a:lnTo>
                <a:lnTo>
                  <a:pt x="65790" y="5942822"/>
                </a:lnTo>
                <a:cubicBezTo>
                  <a:pt x="215055" y="4136217"/>
                  <a:pt x="471141" y="2432482"/>
                  <a:pt x="846825" y="806498"/>
                </a:cubicBezTo>
                <a:close/>
              </a:path>
            </a:pathLst>
          </a:custGeom>
          <a:gradFill>
            <a:gsLst>
              <a:gs pos="0">
                <a:schemeClr val="tx2"/>
              </a:gs>
              <a:gs pos="100000">
                <a:schemeClr val="tx1"/>
              </a:gs>
            </a:gsLst>
            <a:lin ang="8095907"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grpSp>
        <p:nvGrpSpPr>
          <p:cNvPr id="37" name="Group 36">
            <a:extLst>
              <a:ext uri="{FF2B5EF4-FFF2-40B4-BE49-F238E27FC236}">
                <a16:creationId xmlns:a16="http://schemas.microsoft.com/office/drawing/2014/main" id="{20239438-D927-4E04-9948-F2F6464E6985}"/>
              </a:ext>
            </a:extLst>
          </p:cNvPr>
          <p:cNvGrpSpPr/>
          <p:nvPr userDrawn="1"/>
        </p:nvGrpSpPr>
        <p:grpSpPr>
          <a:xfrm>
            <a:off x="863102" y="2230933"/>
            <a:ext cx="686565" cy="333375"/>
            <a:chOff x="382083" y="2230933"/>
            <a:chExt cx="686565" cy="333375"/>
          </a:xfrm>
        </p:grpSpPr>
        <p:cxnSp>
          <p:nvCxnSpPr>
            <p:cNvPr id="27" name="Straight Connector 26">
              <a:extLst>
                <a:ext uri="{FF2B5EF4-FFF2-40B4-BE49-F238E27FC236}">
                  <a16:creationId xmlns:a16="http://schemas.microsoft.com/office/drawing/2014/main" id="{EC5B213A-9995-642F-C836-9DA2B7D70D48}"/>
                </a:ext>
              </a:extLst>
            </p:cNvPr>
            <p:cNvCxnSpPr>
              <a:cxnSpLocks/>
            </p:cNvCxnSpPr>
            <p:nvPr userDrawn="1"/>
          </p:nvCxnSpPr>
          <p:spPr>
            <a:xfrm>
              <a:off x="523875" y="2364822"/>
              <a:ext cx="544773" cy="0"/>
            </a:xfrm>
            <a:prstGeom prst="line">
              <a:avLst/>
            </a:prstGeom>
            <a:ln w="19050">
              <a:gradFill>
                <a:gsLst>
                  <a:gs pos="0">
                    <a:schemeClr val="accent3"/>
                  </a:gs>
                  <a:gs pos="7400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5E17F55-B569-E4C7-6C1C-BE9C9C5DB46B}"/>
                </a:ext>
              </a:extLst>
            </p:cNvPr>
            <p:cNvSpPr/>
            <p:nvPr userDrawn="1"/>
          </p:nvSpPr>
          <p:spPr>
            <a:xfrm>
              <a:off x="382083" y="2231522"/>
              <a:ext cx="288131" cy="288131"/>
            </a:xfrm>
            <a:prstGeom prst="ellipse">
              <a:avLst/>
            </a:prstGeom>
            <a:gradFill>
              <a:gsLst>
                <a:gs pos="0">
                  <a:srgbClr val="D30A05"/>
                </a:gs>
                <a:gs pos="45000">
                  <a:srgbClr val="EF1506"/>
                </a:gs>
                <a:gs pos="55000">
                  <a:srgbClr val="ED1D06"/>
                </a:gs>
                <a:gs pos="71000">
                  <a:srgbClr val="EA3608"/>
                </a:gs>
                <a:gs pos="92000">
                  <a:srgbClr val="E55D0B"/>
                </a:gs>
                <a:gs pos="95000">
                  <a:srgbClr val="E5640C"/>
                </a:gs>
              </a:gsLst>
              <a:lin ang="8094446"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Subtitle 2">
              <a:extLst>
                <a:ext uri="{FF2B5EF4-FFF2-40B4-BE49-F238E27FC236}">
                  <a16:creationId xmlns:a16="http://schemas.microsoft.com/office/drawing/2014/main" id="{BB65D4E6-3B06-7783-6107-6104645B46FF}"/>
                </a:ext>
              </a:extLst>
            </p:cNvPr>
            <p:cNvSpPr txBox="1">
              <a:spLocks/>
            </p:cNvSpPr>
            <p:nvPr userDrawn="1"/>
          </p:nvSpPr>
          <p:spPr>
            <a:xfrm>
              <a:off x="396372" y="2230933"/>
              <a:ext cx="338670" cy="333375"/>
            </a:xfrm>
            <a:prstGeom prst="rect">
              <a:avLst/>
            </a:prstGeom>
          </p:spPr>
          <p:txBody>
            <a:bodyPr vert="horz" lIns="91440" tIns="45720" rIns="91440" bIns="45720" rtlCol="0">
              <a:normAutofit fontScale="92500" lnSpcReduction="10000"/>
            </a:bodyPr>
            <a:lstStyle>
              <a:lvl1pPr marL="285750" indent="-285750" algn="l" defTabSz="914400" rtl="0" eaLnBrk="1" latinLnBrk="0" hangingPunct="1">
                <a:lnSpc>
                  <a:spcPct val="100000"/>
                </a:lnSpc>
                <a:spcBef>
                  <a:spcPts val="1000"/>
                </a:spcBef>
                <a:buFont typeface="Arial" panose="020B0604020202020204" pitchFamily="34" charset="0"/>
                <a:buChar char="•"/>
                <a:defRPr sz="1800" kern="1200">
                  <a:solidFill>
                    <a:srgbClr val="3A3A42"/>
                  </a:solidFill>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dirty="0">
                  <a:solidFill>
                    <a:schemeClr val="bg1"/>
                  </a:solidFill>
                  <a:latin typeface="+mj-lt"/>
                </a:rPr>
                <a:t>1</a:t>
              </a:r>
              <a:endParaRPr lang="nl-BE" dirty="0">
                <a:solidFill>
                  <a:schemeClr val="bg1"/>
                </a:solidFill>
                <a:latin typeface="+mj-lt"/>
              </a:endParaRPr>
            </a:p>
          </p:txBody>
        </p:sp>
      </p:grpSp>
      <p:grpSp>
        <p:nvGrpSpPr>
          <p:cNvPr id="38" name="Group 37">
            <a:extLst>
              <a:ext uri="{FF2B5EF4-FFF2-40B4-BE49-F238E27FC236}">
                <a16:creationId xmlns:a16="http://schemas.microsoft.com/office/drawing/2014/main" id="{682C6315-2ABA-37F5-DA56-DBC5052FFB20}"/>
              </a:ext>
            </a:extLst>
          </p:cNvPr>
          <p:cNvGrpSpPr/>
          <p:nvPr userDrawn="1"/>
        </p:nvGrpSpPr>
        <p:grpSpPr>
          <a:xfrm>
            <a:off x="853578" y="2831085"/>
            <a:ext cx="696089" cy="333375"/>
            <a:chOff x="372559" y="2831085"/>
            <a:chExt cx="696089" cy="333375"/>
          </a:xfrm>
        </p:grpSpPr>
        <p:cxnSp>
          <p:nvCxnSpPr>
            <p:cNvPr id="33" name="Straight Connector 32">
              <a:extLst>
                <a:ext uri="{FF2B5EF4-FFF2-40B4-BE49-F238E27FC236}">
                  <a16:creationId xmlns:a16="http://schemas.microsoft.com/office/drawing/2014/main" id="{72DD20F0-0C55-E7DF-2C32-F1782F2EABEA}"/>
                </a:ext>
              </a:extLst>
            </p:cNvPr>
            <p:cNvCxnSpPr>
              <a:cxnSpLocks/>
            </p:cNvCxnSpPr>
            <p:nvPr userDrawn="1"/>
          </p:nvCxnSpPr>
          <p:spPr>
            <a:xfrm>
              <a:off x="523875" y="2974422"/>
              <a:ext cx="544773" cy="0"/>
            </a:xfrm>
            <a:prstGeom prst="line">
              <a:avLst/>
            </a:prstGeom>
            <a:ln w="19050">
              <a:gradFill>
                <a:gsLst>
                  <a:gs pos="0">
                    <a:schemeClr val="accent3"/>
                  </a:gs>
                  <a:gs pos="7400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A0BFF90-A208-BB44-FF3A-829DBB052D92}"/>
                </a:ext>
              </a:extLst>
            </p:cNvPr>
            <p:cNvSpPr/>
            <p:nvPr userDrawn="1"/>
          </p:nvSpPr>
          <p:spPr>
            <a:xfrm>
              <a:off x="382083" y="2831674"/>
              <a:ext cx="288131" cy="288131"/>
            </a:xfrm>
            <a:prstGeom prst="ellipse">
              <a:avLst/>
            </a:prstGeom>
            <a:gradFill>
              <a:gsLst>
                <a:gs pos="0">
                  <a:srgbClr val="D30A05"/>
                </a:gs>
                <a:gs pos="45000">
                  <a:srgbClr val="EF1506"/>
                </a:gs>
                <a:gs pos="55000">
                  <a:srgbClr val="ED1D06"/>
                </a:gs>
                <a:gs pos="71000">
                  <a:srgbClr val="EA3608"/>
                </a:gs>
                <a:gs pos="92000">
                  <a:srgbClr val="E55D0B"/>
                </a:gs>
                <a:gs pos="95000">
                  <a:srgbClr val="E5640C"/>
                </a:gs>
              </a:gsLst>
              <a:lin ang="8094446"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Subtitle 2">
              <a:extLst>
                <a:ext uri="{FF2B5EF4-FFF2-40B4-BE49-F238E27FC236}">
                  <a16:creationId xmlns:a16="http://schemas.microsoft.com/office/drawing/2014/main" id="{2F02A46F-8322-472E-21DA-2A183399CC1D}"/>
                </a:ext>
              </a:extLst>
            </p:cNvPr>
            <p:cNvSpPr txBox="1">
              <a:spLocks/>
            </p:cNvSpPr>
            <p:nvPr userDrawn="1"/>
          </p:nvSpPr>
          <p:spPr>
            <a:xfrm>
              <a:off x="372559" y="2831085"/>
              <a:ext cx="338670" cy="333375"/>
            </a:xfrm>
            <a:prstGeom prst="rect">
              <a:avLst/>
            </a:prstGeom>
          </p:spPr>
          <p:txBody>
            <a:bodyPr vert="horz" lIns="91440" tIns="45720" rIns="91440" bIns="45720" rtlCol="0">
              <a:normAutofit fontScale="92500" lnSpcReduction="10000"/>
            </a:bodyPr>
            <a:lstStyle>
              <a:lvl1pPr marL="285750" indent="-285750" algn="l" defTabSz="914400" rtl="0" eaLnBrk="1" latinLnBrk="0" hangingPunct="1">
                <a:lnSpc>
                  <a:spcPct val="100000"/>
                </a:lnSpc>
                <a:spcBef>
                  <a:spcPts val="1000"/>
                </a:spcBef>
                <a:buFont typeface="Arial" panose="020B0604020202020204" pitchFamily="34" charset="0"/>
                <a:buChar char="•"/>
                <a:defRPr sz="1800" kern="1200">
                  <a:solidFill>
                    <a:srgbClr val="3A3A42"/>
                  </a:solidFill>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dirty="0">
                  <a:solidFill>
                    <a:schemeClr val="bg1"/>
                  </a:solidFill>
                  <a:latin typeface="+mj-lt"/>
                </a:rPr>
                <a:t>2</a:t>
              </a:r>
              <a:endParaRPr lang="nl-BE" dirty="0">
                <a:solidFill>
                  <a:schemeClr val="bg1"/>
                </a:solidFill>
                <a:latin typeface="+mj-lt"/>
              </a:endParaRPr>
            </a:p>
          </p:txBody>
        </p:sp>
      </p:grpSp>
      <p:grpSp>
        <p:nvGrpSpPr>
          <p:cNvPr id="39" name="Group 38">
            <a:extLst>
              <a:ext uri="{FF2B5EF4-FFF2-40B4-BE49-F238E27FC236}">
                <a16:creationId xmlns:a16="http://schemas.microsoft.com/office/drawing/2014/main" id="{772CB1EB-5250-B918-7769-637B16258F8D}"/>
              </a:ext>
            </a:extLst>
          </p:cNvPr>
          <p:cNvGrpSpPr/>
          <p:nvPr userDrawn="1"/>
        </p:nvGrpSpPr>
        <p:grpSpPr>
          <a:xfrm>
            <a:off x="853576" y="3436003"/>
            <a:ext cx="696091" cy="333375"/>
            <a:chOff x="372557" y="3436003"/>
            <a:chExt cx="696091" cy="333375"/>
          </a:xfrm>
        </p:grpSpPr>
        <p:cxnSp>
          <p:nvCxnSpPr>
            <p:cNvPr id="34" name="Straight Connector 33">
              <a:extLst>
                <a:ext uri="{FF2B5EF4-FFF2-40B4-BE49-F238E27FC236}">
                  <a16:creationId xmlns:a16="http://schemas.microsoft.com/office/drawing/2014/main" id="{7297934E-D55F-E8B4-D298-AEC51AA2F7A1}"/>
                </a:ext>
              </a:extLst>
            </p:cNvPr>
            <p:cNvCxnSpPr>
              <a:cxnSpLocks/>
            </p:cNvCxnSpPr>
            <p:nvPr userDrawn="1"/>
          </p:nvCxnSpPr>
          <p:spPr>
            <a:xfrm>
              <a:off x="523875" y="3579260"/>
              <a:ext cx="544773" cy="0"/>
            </a:xfrm>
            <a:prstGeom prst="line">
              <a:avLst/>
            </a:prstGeom>
            <a:ln w="19050">
              <a:gradFill>
                <a:gsLst>
                  <a:gs pos="0">
                    <a:schemeClr val="accent3"/>
                  </a:gs>
                  <a:gs pos="7400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C3DB195-605E-E2E8-6254-6DEDB47AA9F6}"/>
                </a:ext>
              </a:extLst>
            </p:cNvPr>
            <p:cNvSpPr/>
            <p:nvPr userDrawn="1"/>
          </p:nvSpPr>
          <p:spPr>
            <a:xfrm>
              <a:off x="382083" y="3436592"/>
              <a:ext cx="288131" cy="288131"/>
            </a:xfrm>
            <a:prstGeom prst="ellipse">
              <a:avLst/>
            </a:prstGeom>
            <a:gradFill>
              <a:gsLst>
                <a:gs pos="0">
                  <a:srgbClr val="D30A05"/>
                </a:gs>
                <a:gs pos="45000">
                  <a:srgbClr val="EF1506"/>
                </a:gs>
                <a:gs pos="55000">
                  <a:srgbClr val="ED1D06"/>
                </a:gs>
                <a:gs pos="71000">
                  <a:srgbClr val="EA3608"/>
                </a:gs>
                <a:gs pos="92000">
                  <a:srgbClr val="E55D0B"/>
                </a:gs>
                <a:gs pos="95000">
                  <a:srgbClr val="E5640C"/>
                </a:gs>
              </a:gsLst>
              <a:lin ang="8094446"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Subtitle 2">
              <a:extLst>
                <a:ext uri="{FF2B5EF4-FFF2-40B4-BE49-F238E27FC236}">
                  <a16:creationId xmlns:a16="http://schemas.microsoft.com/office/drawing/2014/main" id="{F5F9E6FC-0B35-223C-A015-57E61980954A}"/>
                </a:ext>
              </a:extLst>
            </p:cNvPr>
            <p:cNvSpPr txBox="1">
              <a:spLocks/>
            </p:cNvSpPr>
            <p:nvPr userDrawn="1"/>
          </p:nvSpPr>
          <p:spPr>
            <a:xfrm>
              <a:off x="372557" y="3436003"/>
              <a:ext cx="338670" cy="333375"/>
            </a:xfrm>
            <a:prstGeom prst="rect">
              <a:avLst/>
            </a:prstGeom>
          </p:spPr>
          <p:txBody>
            <a:bodyPr vert="horz" lIns="91440" tIns="45720" rIns="91440" bIns="45720" rtlCol="0">
              <a:normAutofit fontScale="92500" lnSpcReduction="10000"/>
            </a:bodyPr>
            <a:lstStyle>
              <a:lvl1pPr marL="285750" indent="-285750" algn="l" defTabSz="914400" rtl="0" eaLnBrk="1" latinLnBrk="0" hangingPunct="1">
                <a:lnSpc>
                  <a:spcPct val="100000"/>
                </a:lnSpc>
                <a:spcBef>
                  <a:spcPts val="1000"/>
                </a:spcBef>
                <a:buFont typeface="Arial" panose="020B0604020202020204" pitchFamily="34" charset="0"/>
                <a:buChar char="•"/>
                <a:defRPr sz="1800" kern="1200">
                  <a:solidFill>
                    <a:srgbClr val="3A3A42"/>
                  </a:solidFill>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dirty="0">
                  <a:solidFill>
                    <a:schemeClr val="bg1"/>
                  </a:solidFill>
                  <a:latin typeface="+mj-lt"/>
                </a:rPr>
                <a:t>3</a:t>
              </a:r>
              <a:endParaRPr lang="nl-BE" dirty="0">
                <a:solidFill>
                  <a:schemeClr val="bg1"/>
                </a:solidFill>
                <a:latin typeface="+mj-lt"/>
              </a:endParaRPr>
            </a:p>
          </p:txBody>
        </p:sp>
      </p:grpSp>
      <p:grpSp>
        <p:nvGrpSpPr>
          <p:cNvPr id="40" name="Group 39">
            <a:extLst>
              <a:ext uri="{FF2B5EF4-FFF2-40B4-BE49-F238E27FC236}">
                <a16:creationId xmlns:a16="http://schemas.microsoft.com/office/drawing/2014/main" id="{3809FA98-1534-6FC1-5CCC-EE4E4AE23E3B}"/>
              </a:ext>
            </a:extLst>
          </p:cNvPr>
          <p:cNvGrpSpPr/>
          <p:nvPr userDrawn="1"/>
        </p:nvGrpSpPr>
        <p:grpSpPr>
          <a:xfrm>
            <a:off x="837832" y="4058544"/>
            <a:ext cx="711835" cy="333375"/>
            <a:chOff x="356813" y="4058544"/>
            <a:chExt cx="711835" cy="333375"/>
          </a:xfrm>
        </p:grpSpPr>
        <p:cxnSp>
          <p:nvCxnSpPr>
            <p:cNvPr id="35" name="Straight Connector 34">
              <a:extLst>
                <a:ext uri="{FF2B5EF4-FFF2-40B4-BE49-F238E27FC236}">
                  <a16:creationId xmlns:a16="http://schemas.microsoft.com/office/drawing/2014/main" id="{0F2AE5E8-2B59-4130-1EA7-EC93EB3BA850}"/>
                </a:ext>
              </a:extLst>
            </p:cNvPr>
            <p:cNvCxnSpPr>
              <a:cxnSpLocks/>
            </p:cNvCxnSpPr>
            <p:nvPr userDrawn="1"/>
          </p:nvCxnSpPr>
          <p:spPr>
            <a:xfrm>
              <a:off x="523875" y="4212672"/>
              <a:ext cx="544773" cy="0"/>
            </a:xfrm>
            <a:prstGeom prst="line">
              <a:avLst/>
            </a:prstGeom>
            <a:ln w="19050">
              <a:gradFill>
                <a:gsLst>
                  <a:gs pos="0">
                    <a:schemeClr val="accent3"/>
                  </a:gs>
                  <a:gs pos="7400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D8E570E-F9D5-6D0C-BA1D-4C475C59E206}"/>
                </a:ext>
              </a:extLst>
            </p:cNvPr>
            <p:cNvSpPr/>
            <p:nvPr userDrawn="1"/>
          </p:nvSpPr>
          <p:spPr>
            <a:xfrm>
              <a:off x="382083" y="4064463"/>
              <a:ext cx="288131" cy="288131"/>
            </a:xfrm>
            <a:prstGeom prst="ellipse">
              <a:avLst/>
            </a:prstGeom>
            <a:gradFill>
              <a:gsLst>
                <a:gs pos="0">
                  <a:srgbClr val="D30A05"/>
                </a:gs>
                <a:gs pos="45000">
                  <a:srgbClr val="EF1506"/>
                </a:gs>
                <a:gs pos="55000">
                  <a:srgbClr val="ED1D06"/>
                </a:gs>
                <a:gs pos="71000">
                  <a:srgbClr val="EA3608"/>
                </a:gs>
                <a:gs pos="92000">
                  <a:srgbClr val="E55D0B"/>
                </a:gs>
                <a:gs pos="95000">
                  <a:srgbClr val="E5640C"/>
                </a:gs>
              </a:gsLst>
              <a:lin ang="8094446"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Subtitle 2">
              <a:extLst>
                <a:ext uri="{FF2B5EF4-FFF2-40B4-BE49-F238E27FC236}">
                  <a16:creationId xmlns:a16="http://schemas.microsoft.com/office/drawing/2014/main" id="{EA98ACA8-C2B6-9689-B028-1C867E8B231D}"/>
                </a:ext>
              </a:extLst>
            </p:cNvPr>
            <p:cNvSpPr txBox="1">
              <a:spLocks/>
            </p:cNvSpPr>
            <p:nvPr userDrawn="1"/>
          </p:nvSpPr>
          <p:spPr>
            <a:xfrm>
              <a:off x="356813" y="4058544"/>
              <a:ext cx="338670" cy="333375"/>
            </a:xfrm>
            <a:prstGeom prst="rect">
              <a:avLst/>
            </a:prstGeom>
          </p:spPr>
          <p:txBody>
            <a:bodyPr vert="horz" lIns="91440" tIns="45720" rIns="91440" bIns="45720" rtlCol="0">
              <a:normAutofit fontScale="92500" lnSpcReduction="10000"/>
            </a:bodyPr>
            <a:lstStyle>
              <a:lvl1pPr marL="285750" indent="-285750" algn="l" defTabSz="914400" rtl="0" eaLnBrk="1" latinLnBrk="0" hangingPunct="1">
                <a:lnSpc>
                  <a:spcPct val="100000"/>
                </a:lnSpc>
                <a:spcBef>
                  <a:spcPts val="1000"/>
                </a:spcBef>
                <a:buFont typeface="Arial" panose="020B0604020202020204" pitchFamily="34" charset="0"/>
                <a:buChar char="•"/>
                <a:defRPr sz="1800" kern="1200">
                  <a:solidFill>
                    <a:srgbClr val="3A3A42"/>
                  </a:solidFill>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dirty="0">
                  <a:solidFill>
                    <a:schemeClr val="bg1"/>
                  </a:solidFill>
                  <a:latin typeface="+mj-lt"/>
                </a:rPr>
                <a:t>4</a:t>
              </a:r>
              <a:endParaRPr lang="nl-BE" dirty="0">
                <a:solidFill>
                  <a:schemeClr val="bg1"/>
                </a:solidFill>
                <a:latin typeface="+mj-lt"/>
              </a:endParaRPr>
            </a:p>
          </p:txBody>
        </p:sp>
      </p:grpSp>
      <p:grpSp>
        <p:nvGrpSpPr>
          <p:cNvPr id="41" name="Group 40">
            <a:extLst>
              <a:ext uri="{FF2B5EF4-FFF2-40B4-BE49-F238E27FC236}">
                <a16:creationId xmlns:a16="http://schemas.microsoft.com/office/drawing/2014/main" id="{803B9A9A-E082-5CBB-9FF9-0A52E486A6A5}"/>
              </a:ext>
            </a:extLst>
          </p:cNvPr>
          <p:cNvGrpSpPr/>
          <p:nvPr userDrawn="1"/>
        </p:nvGrpSpPr>
        <p:grpSpPr>
          <a:xfrm>
            <a:off x="853576" y="4672979"/>
            <a:ext cx="696091" cy="333375"/>
            <a:chOff x="372557" y="4672979"/>
            <a:chExt cx="696091" cy="333375"/>
          </a:xfrm>
        </p:grpSpPr>
        <p:cxnSp>
          <p:nvCxnSpPr>
            <p:cNvPr id="36" name="Straight Connector 35">
              <a:extLst>
                <a:ext uri="{FF2B5EF4-FFF2-40B4-BE49-F238E27FC236}">
                  <a16:creationId xmlns:a16="http://schemas.microsoft.com/office/drawing/2014/main" id="{3CE7D76F-9822-2F1A-1F3C-941F11E7AF5A}"/>
                </a:ext>
              </a:extLst>
            </p:cNvPr>
            <p:cNvCxnSpPr>
              <a:cxnSpLocks/>
            </p:cNvCxnSpPr>
            <p:nvPr userDrawn="1"/>
          </p:nvCxnSpPr>
          <p:spPr>
            <a:xfrm>
              <a:off x="523875" y="4831797"/>
              <a:ext cx="544773" cy="0"/>
            </a:xfrm>
            <a:prstGeom prst="line">
              <a:avLst/>
            </a:prstGeom>
            <a:ln w="19050">
              <a:gradFill>
                <a:gsLst>
                  <a:gs pos="0">
                    <a:schemeClr val="accent3"/>
                  </a:gs>
                  <a:gs pos="7400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7A37E3E-D006-6F04-510A-7FB3D4B0FD20}"/>
                </a:ext>
              </a:extLst>
            </p:cNvPr>
            <p:cNvSpPr/>
            <p:nvPr userDrawn="1"/>
          </p:nvSpPr>
          <p:spPr>
            <a:xfrm>
              <a:off x="382083" y="4673285"/>
              <a:ext cx="288131" cy="288131"/>
            </a:xfrm>
            <a:prstGeom prst="ellipse">
              <a:avLst/>
            </a:prstGeom>
            <a:gradFill>
              <a:gsLst>
                <a:gs pos="0">
                  <a:srgbClr val="D30A05"/>
                </a:gs>
                <a:gs pos="45000">
                  <a:srgbClr val="EF1506"/>
                </a:gs>
                <a:gs pos="55000">
                  <a:srgbClr val="ED1D06"/>
                </a:gs>
                <a:gs pos="71000">
                  <a:srgbClr val="EA3608"/>
                </a:gs>
                <a:gs pos="92000">
                  <a:srgbClr val="E55D0B"/>
                </a:gs>
                <a:gs pos="95000">
                  <a:srgbClr val="E5640C"/>
                </a:gs>
              </a:gsLst>
              <a:lin ang="8094446"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Subtitle 2">
              <a:extLst>
                <a:ext uri="{FF2B5EF4-FFF2-40B4-BE49-F238E27FC236}">
                  <a16:creationId xmlns:a16="http://schemas.microsoft.com/office/drawing/2014/main" id="{0EFC5649-F539-2C53-16F0-FD15D2137FFE}"/>
                </a:ext>
              </a:extLst>
            </p:cNvPr>
            <p:cNvSpPr txBox="1">
              <a:spLocks/>
            </p:cNvSpPr>
            <p:nvPr userDrawn="1"/>
          </p:nvSpPr>
          <p:spPr>
            <a:xfrm>
              <a:off x="372557" y="4672979"/>
              <a:ext cx="338670" cy="333375"/>
            </a:xfrm>
            <a:prstGeom prst="rect">
              <a:avLst/>
            </a:prstGeom>
          </p:spPr>
          <p:txBody>
            <a:bodyPr vert="horz" lIns="91440" tIns="45720" rIns="91440" bIns="45720" rtlCol="0">
              <a:normAutofit fontScale="92500" lnSpcReduction="10000"/>
            </a:bodyPr>
            <a:lstStyle>
              <a:lvl1pPr marL="285750" indent="-285750" algn="l" defTabSz="914400" rtl="0" eaLnBrk="1" latinLnBrk="0" hangingPunct="1">
                <a:lnSpc>
                  <a:spcPct val="100000"/>
                </a:lnSpc>
                <a:spcBef>
                  <a:spcPts val="1000"/>
                </a:spcBef>
                <a:buFont typeface="Arial" panose="020B0604020202020204" pitchFamily="34" charset="0"/>
                <a:buChar char="•"/>
                <a:defRPr sz="1800" kern="1200">
                  <a:solidFill>
                    <a:srgbClr val="3A3A42"/>
                  </a:solidFill>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dirty="0">
                  <a:solidFill>
                    <a:schemeClr val="bg1"/>
                  </a:solidFill>
                  <a:latin typeface="+mj-lt"/>
                </a:rPr>
                <a:t>5</a:t>
              </a:r>
              <a:endParaRPr lang="nl-BE" dirty="0">
                <a:solidFill>
                  <a:schemeClr val="bg1"/>
                </a:solidFill>
                <a:latin typeface="+mj-lt"/>
              </a:endParaRPr>
            </a:p>
          </p:txBody>
        </p:sp>
      </p:grpSp>
    </p:spTree>
    <p:extLst>
      <p:ext uri="{BB962C8B-B14F-4D97-AF65-F5344CB8AC3E}">
        <p14:creationId xmlns:p14="http://schemas.microsoft.com/office/powerpoint/2010/main" val="87268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 6 items">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304BEC4-0AE1-6ADE-8DE1-078DF75C021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96372" y="6335938"/>
            <a:ext cx="846108" cy="288066"/>
          </a:xfrm>
          <a:prstGeom prst="rect">
            <a:avLst/>
          </a:prstGeom>
        </p:spPr>
      </p:pic>
      <p:sp>
        <p:nvSpPr>
          <p:cNvPr id="19" name="TextBox 18">
            <a:extLst>
              <a:ext uri="{FF2B5EF4-FFF2-40B4-BE49-F238E27FC236}">
                <a16:creationId xmlns:a16="http://schemas.microsoft.com/office/drawing/2014/main" id="{D6F7D210-0B06-795D-2068-E9A3F04E079D}"/>
              </a:ext>
            </a:extLst>
          </p:cNvPr>
          <p:cNvSpPr txBox="1"/>
          <p:nvPr userDrawn="1"/>
        </p:nvSpPr>
        <p:spPr>
          <a:xfrm>
            <a:off x="1321454" y="6372249"/>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20" name="TextBox 19">
            <a:extLst>
              <a:ext uri="{FF2B5EF4-FFF2-40B4-BE49-F238E27FC236}">
                <a16:creationId xmlns:a16="http://schemas.microsoft.com/office/drawing/2014/main" id="{C84C1F32-E1E2-CB72-EF90-DA8364E84100}"/>
              </a:ext>
            </a:extLst>
          </p:cNvPr>
          <p:cNvSpPr txBox="1"/>
          <p:nvPr userDrawn="1"/>
        </p:nvSpPr>
        <p:spPr>
          <a:xfrm>
            <a:off x="1235421" y="6365734"/>
            <a:ext cx="207461" cy="215444"/>
          </a:xfrm>
          <a:prstGeom prst="rect">
            <a:avLst/>
          </a:prstGeom>
          <a:noFill/>
        </p:spPr>
        <p:txBody>
          <a:bodyPr wrap="square" rtlCol="0">
            <a:spAutoFit/>
          </a:bodyPr>
          <a:lstStyle/>
          <a:p>
            <a:pPr algn="ctr"/>
            <a:r>
              <a:rPr lang="nl-BE" sz="800" b="0" dirty="0"/>
              <a:t>|</a:t>
            </a:r>
          </a:p>
        </p:txBody>
      </p:sp>
      <p:sp>
        <p:nvSpPr>
          <p:cNvPr id="4" name="Title 1">
            <a:extLst>
              <a:ext uri="{FF2B5EF4-FFF2-40B4-BE49-F238E27FC236}">
                <a16:creationId xmlns:a16="http://schemas.microsoft.com/office/drawing/2014/main" id="{18741288-FBFB-74DD-80E9-32E848F4FC2F}"/>
              </a:ext>
            </a:extLst>
          </p:cNvPr>
          <p:cNvSpPr>
            <a:spLocks noGrp="1"/>
          </p:cNvSpPr>
          <p:nvPr>
            <p:ph type="ctrTitle" hasCustomPrompt="1"/>
          </p:nvPr>
        </p:nvSpPr>
        <p:spPr>
          <a:xfrm>
            <a:off x="396372" y="1007513"/>
            <a:ext cx="6150202" cy="907012"/>
          </a:xfrm>
        </p:spPr>
        <p:txBody>
          <a:bodyPr anchor="ctr">
            <a:normAutofit/>
          </a:bodyPr>
          <a:lstStyle>
            <a:lvl1pPr algn="l">
              <a:defRPr sz="2800">
                <a:solidFill>
                  <a:schemeClr val="tx1"/>
                </a:solidFill>
              </a:defRPr>
            </a:lvl1pPr>
          </a:lstStyle>
          <a:p>
            <a:r>
              <a:rPr lang="en-US" dirty="0"/>
              <a:t>Agenda</a:t>
            </a:r>
            <a:endParaRPr lang="nl-BE" dirty="0"/>
          </a:p>
        </p:txBody>
      </p:sp>
      <p:sp>
        <p:nvSpPr>
          <p:cNvPr id="5" name="Subtitle 2">
            <a:extLst>
              <a:ext uri="{FF2B5EF4-FFF2-40B4-BE49-F238E27FC236}">
                <a16:creationId xmlns:a16="http://schemas.microsoft.com/office/drawing/2014/main" id="{F95FEE5B-8DB6-497B-3670-3D4B17FFB33B}"/>
              </a:ext>
            </a:extLst>
          </p:cNvPr>
          <p:cNvSpPr>
            <a:spLocks noGrp="1"/>
          </p:cNvSpPr>
          <p:nvPr>
            <p:ph type="subTitle" idx="1" hasCustomPrompt="1"/>
          </p:nvPr>
        </p:nvSpPr>
        <p:spPr>
          <a:xfrm>
            <a:off x="1590683" y="2014538"/>
            <a:ext cx="4955892" cy="3881438"/>
          </a:xfrm>
        </p:spPr>
        <p:txBody>
          <a:bodyPr>
            <a:normAutofit/>
          </a:bodyPr>
          <a:lstStyle>
            <a:lvl1pPr marL="0" indent="0" algn="l">
              <a:lnSpc>
                <a:spcPct val="200000"/>
              </a:lnSpc>
              <a:buFont typeface="Arial" panose="020B0604020202020204" pitchFamily="34" charset="0"/>
              <a:buNone/>
              <a:defRPr sz="1600">
                <a:solidFill>
                  <a:srgbClr val="3A3A4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item</a:t>
            </a:r>
          </a:p>
          <a:p>
            <a:r>
              <a:rPr lang="nl-BE" dirty="0" err="1"/>
              <a:t>Add</a:t>
            </a:r>
            <a:r>
              <a:rPr lang="nl-BE" dirty="0"/>
              <a:t> item</a:t>
            </a:r>
          </a:p>
          <a:p>
            <a:r>
              <a:rPr lang="nl-BE" dirty="0" err="1"/>
              <a:t>Add</a:t>
            </a:r>
            <a:r>
              <a:rPr lang="nl-BE" dirty="0"/>
              <a:t> item</a:t>
            </a:r>
          </a:p>
          <a:p>
            <a:r>
              <a:rPr lang="nl-BE" dirty="0" err="1"/>
              <a:t>Add</a:t>
            </a:r>
            <a:r>
              <a:rPr lang="nl-BE" dirty="0"/>
              <a:t> item</a:t>
            </a:r>
          </a:p>
          <a:p>
            <a:r>
              <a:rPr lang="nl-BE" dirty="0" err="1"/>
              <a:t>Add</a:t>
            </a:r>
            <a:r>
              <a:rPr lang="nl-BE" dirty="0"/>
              <a:t> item</a:t>
            </a:r>
          </a:p>
          <a:p>
            <a:pPr marL="0" marR="0" lvl="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a:pPr>
            <a:r>
              <a:rPr lang="nl-BE" dirty="0" err="1"/>
              <a:t>Add</a:t>
            </a:r>
            <a:r>
              <a:rPr lang="nl-BE" dirty="0"/>
              <a:t> item</a:t>
            </a:r>
          </a:p>
        </p:txBody>
      </p:sp>
      <p:sp>
        <p:nvSpPr>
          <p:cNvPr id="7" name="Freeform: Shape 6">
            <a:extLst>
              <a:ext uri="{FF2B5EF4-FFF2-40B4-BE49-F238E27FC236}">
                <a16:creationId xmlns:a16="http://schemas.microsoft.com/office/drawing/2014/main" id="{B863648A-5DC7-4437-030F-D01DA2B777D9}"/>
              </a:ext>
            </a:extLst>
          </p:cNvPr>
          <p:cNvSpPr/>
          <p:nvPr userDrawn="1"/>
        </p:nvSpPr>
        <p:spPr>
          <a:xfrm>
            <a:off x="9066352" y="0"/>
            <a:ext cx="3125649" cy="6858000"/>
          </a:xfrm>
          <a:custGeom>
            <a:avLst/>
            <a:gdLst>
              <a:gd name="connsiteX0" fmla="*/ 1044661 w 3125649"/>
              <a:gd name="connsiteY0" fmla="*/ 0 h 6854810"/>
              <a:gd name="connsiteX1" fmla="*/ 3125649 w 3125649"/>
              <a:gd name="connsiteY1" fmla="*/ 0 h 6854810"/>
              <a:gd name="connsiteX2" fmla="*/ 3125649 w 3125649"/>
              <a:gd name="connsiteY2" fmla="*/ 3914686 h 6854810"/>
              <a:gd name="connsiteX3" fmla="*/ 2919045 w 3125649"/>
              <a:gd name="connsiteY3" fmla="*/ 4426722 h 6854810"/>
              <a:gd name="connsiteX4" fmla="*/ 2240263 w 3125649"/>
              <a:gd name="connsiteY4" fmla="*/ 6444948 h 6854810"/>
              <a:gd name="connsiteX5" fmla="*/ 2128535 w 3125649"/>
              <a:gd name="connsiteY5" fmla="*/ 6854810 h 6854810"/>
              <a:gd name="connsiteX6" fmla="*/ 0 w 3125649"/>
              <a:gd name="connsiteY6" fmla="*/ 6854810 h 6854810"/>
              <a:gd name="connsiteX7" fmla="*/ 65790 w 3125649"/>
              <a:gd name="connsiteY7" fmla="*/ 5942822 h 6854810"/>
              <a:gd name="connsiteX8" fmla="*/ 846825 w 3125649"/>
              <a:gd name="connsiteY8" fmla="*/ 806498 h 685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5649" h="6854810">
                <a:moveTo>
                  <a:pt x="1044661" y="0"/>
                </a:moveTo>
                <a:lnTo>
                  <a:pt x="3125649" y="0"/>
                </a:lnTo>
                <a:lnTo>
                  <a:pt x="3125649" y="3914686"/>
                </a:lnTo>
                <a:lnTo>
                  <a:pt x="2919045" y="4426722"/>
                </a:lnTo>
                <a:cubicBezTo>
                  <a:pt x="2665348" y="5084631"/>
                  <a:pt x="2434142" y="5762534"/>
                  <a:pt x="2240263" y="6444948"/>
                </a:cubicBezTo>
                <a:lnTo>
                  <a:pt x="2128535" y="6854810"/>
                </a:lnTo>
                <a:lnTo>
                  <a:pt x="0" y="6854810"/>
                </a:lnTo>
                <a:lnTo>
                  <a:pt x="65790" y="5942822"/>
                </a:lnTo>
                <a:cubicBezTo>
                  <a:pt x="215055" y="4136217"/>
                  <a:pt x="471141" y="2432482"/>
                  <a:pt x="846825" y="806498"/>
                </a:cubicBezTo>
                <a:close/>
              </a:path>
            </a:pathLst>
          </a:custGeom>
          <a:gradFill>
            <a:gsLst>
              <a:gs pos="0">
                <a:schemeClr val="tx2"/>
              </a:gs>
              <a:gs pos="100000">
                <a:schemeClr val="tx1"/>
              </a:gs>
            </a:gsLst>
            <a:lin ang="8095907"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grpSp>
        <p:nvGrpSpPr>
          <p:cNvPr id="37" name="Group 36">
            <a:extLst>
              <a:ext uri="{FF2B5EF4-FFF2-40B4-BE49-F238E27FC236}">
                <a16:creationId xmlns:a16="http://schemas.microsoft.com/office/drawing/2014/main" id="{20239438-D927-4E04-9948-F2F6464E6985}"/>
              </a:ext>
            </a:extLst>
          </p:cNvPr>
          <p:cNvGrpSpPr/>
          <p:nvPr userDrawn="1"/>
        </p:nvGrpSpPr>
        <p:grpSpPr>
          <a:xfrm>
            <a:off x="863102" y="2230933"/>
            <a:ext cx="686565" cy="333375"/>
            <a:chOff x="382083" y="2230933"/>
            <a:chExt cx="686565" cy="333375"/>
          </a:xfrm>
        </p:grpSpPr>
        <p:cxnSp>
          <p:nvCxnSpPr>
            <p:cNvPr id="27" name="Straight Connector 26">
              <a:extLst>
                <a:ext uri="{FF2B5EF4-FFF2-40B4-BE49-F238E27FC236}">
                  <a16:creationId xmlns:a16="http://schemas.microsoft.com/office/drawing/2014/main" id="{EC5B213A-9995-642F-C836-9DA2B7D70D48}"/>
                </a:ext>
              </a:extLst>
            </p:cNvPr>
            <p:cNvCxnSpPr>
              <a:cxnSpLocks/>
            </p:cNvCxnSpPr>
            <p:nvPr userDrawn="1"/>
          </p:nvCxnSpPr>
          <p:spPr>
            <a:xfrm>
              <a:off x="523875" y="2364822"/>
              <a:ext cx="544773" cy="0"/>
            </a:xfrm>
            <a:prstGeom prst="line">
              <a:avLst/>
            </a:prstGeom>
            <a:ln w="19050">
              <a:gradFill>
                <a:gsLst>
                  <a:gs pos="0">
                    <a:schemeClr val="accent3"/>
                  </a:gs>
                  <a:gs pos="7400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5E17F55-B569-E4C7-6C1C-BE9C9C5DB46B}"/>
                </a:ext>
              </a:extLst>
            </p:cNvPr>
            <p:cNvSpPr/>
            <p:nvPr userDrawn="1"/>
          </p:nvSpPr>
          <p:spPr>
            <a:xfrm>
              <a:off x="382083" y="2231522"/>
              <a:ext cx="288131" cy="288131"/>
            </a:xfrm>
            <a:prstGeom prst="ellipse">
              <a:avLst/>
            </a:prstGeom>
            <a:gradFill>
              <a:gsLst>
                <a:gs pos="0">
                  <a:srgbClr val="D30A05"/>
                </a:gs>
                <a:gs pos="45000">
                  <a:srgbClr val="EF1506"/>
                </a:gs>
                <a:gs pos="55000">
                  <a:srgbClr val="ED1D06"/>
                </a:gs>
                <a:gs pos="71000">
                  <a:srgbClr val="EA3608"/>
                </a:gs>
                <a:gs pos="92000">
                  <a:srgbClr val="E55D0B"/>
                </a:gs>
                <a:gs pos="95000">
                  <a:srgbClr val="E5640C"/>
                </a:gs>
              </a:gsLst>
              <a:lin ang="8094446"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Subtitle 2">
              <a:extLst>
                <a:ext uri="{FF2B5EF4-FFF2-40B4-BE49-F238E27FC236}">
                  <a16:creationId xmlns:a16="http://schemas.microsoft.com/office/drawing/2014/main" id="{BB65D4E6-3B06-7783-6107-6104645B46FF}"/>
                </a:ext>
              </a:extLst>
            </p:cNvPr>
            <p:cNvSpPr txBox="1">
              <a:spLocks/>
            </p:cNvSpPr>
            <p:nvPr userDrawn="1"/>
          </p:nvSpPr>
          <p:spPr>
            <a:xfrm>
              <a:off x="396372" y="2230933"/>
              <a:ext cx="338670" cy="333375"/>
            </a:xfrm>
            <a:prstGeom prst="rect">
              <a:avLst/>
            </a:prstGeom>
          </p:spPr>
          <p:txBody>
            <a:bodyPr vert="horz" lIns="91440" tIns="45720" rIns="91440" bIns="45720" rtlCol="0">
              <a:normAutofit fontScale="92500" lnSpcReduction="10000"/>
            </a:bodyPr>
            <a:lstStyle>
              <a:lvl1pPr marL="285750" indent="-285750" algn="l" defTabSz="914400" rtl="0" eaLnBrk="1" latinLnBrk="0" hangingPunct="1">
                <a:lnSpc>
                  <a:spcPct val="100000"/>
                </a:lnSpc>
                <a:spcBef>
                  <a:spcPts val="1000"/>
                </a:spcBef>
                <a:buFont typeface="Arial" panose="020B0604020202020204" pitchFamily="34" charset="0"/>
                <a:buChar char="•"/>
                <a:defRPr sz="1800" kern="1200">
                  <a:solidFill>
                    <a:srgbClr val="3A3A42"/>
                  </a:solidFill>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dirty="0">
                  <a:solidFill>
                    <a:schemeClr val="bg1"/>
                  </a:solidFill>
                  <a:latin typeface="+mj-lt"/>
                </a:rPr>
                <a:t>1</a:t>
              </a:r>
              <a:endParaRPr lang="nl-BE" dirty="0">
                <a:solidFill>
                  <a:schemeClr val="bg1"/>
                </a:solidFill>
                <a:latin typeface="+mj-lt"/>
              </a:endParaRPr>
            </a:p>
          </p:txBody>
        </p:sp>
      </p:grpSp>
      <p:grpSp>
        <p:nvGrpSpPr>
          <p:cNvPr id="38" name="Group 37">
            <a:extLst>
              <a:ext uri="{FF2B5EF4-FFF2-40B4-BE49-F238E27FC236}">
                <a16:creationId xmlns:a16="http://schemas.microsoft.com/office/drawing/2014/main" id="{682C6315-2ABA-37F5-DA56-DBC5052FFB20}"/>
              </a:ext>
            </a:extLst>
          </p:cNvPr>
          <p:cNvGrpSpPr/>
          <p:nvPr userDrawn="1"/>
        </p:nvGrpSpPr>
        <p:grpSpPr>
          <a:xfrm>
            <a:off x="853578" y="2831085"/>
            <a:ext cx="696089" cy="333375"/>
            <a:chOff x="372559" y="2831085"/>
            <a:chExt cx="696089" cy="333375"/>
          </a:xfrm>
        </p:grpSpPr>
        <p:cxnSp>
          <p:nvCxnSpPr>
            <p:cNvPr id="33" name="Straight Connector 32">
              <a:extLst>
                <a:ext uri="{FF2B5EF4-FFF2-40B4-BE49-F238E27FC236}">
                  <a16:creationId xmlns:a16="http://schemas.microsoft.com/office/drawing/2014/main" id="{72DD20F0-0C55-E7DF-2C32-F1782F2EABEA}"/>
                </a:ext>
              </a:extLst>
            </p:cNvPr>
            <p:cNvCxnSpPr>
              <a:cxnSpLocks/>
            </p:cNvCxnSpPr>
            <p:nvPr userDrawn="1"/>
          </p:nvCxnSpPr>
          <p:spPr>
            <a:xfrm>
              <a:off x="523875" y="2974422"/>
              <a:ext cx="544773" cy="0"/>
            </a:xfrm>
            <a:prstGeom prst="line">
              <a:avLst/>
            </a:prstGeom>
            <a:ln w="19050">
              <a:gradFill>
                <a:gsLst>
                  <a:gs pos="0">
                    <a:schemeClr val="accent3"/>
                  </a:gs>
                  <a:gs pos="7400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A0BFF90-A208-BB44-FF3A-829DBB052D92}"/>
                </a:ext>
              </a:extLst>
            </p:cNvPr>
            <p:cNvSpPr/>
            <p:nvPr userDrawn="1"/>
          </p:nvSpPr>
          <p:spPr>
            <a:xfrm>
              <a:off x="382083" y="2831674"/>
              <a:ext cx="288131" cy="288131"/>
            </a:xfrm>
            <a:prstGeom prst="ellipse">
              <a:avLst/>
            </a:prstGeom>
            <a:gradFill>
              <a:gsLst>
                <a:gs pos="0">
                  <a:srgbClr val="D30A05"/>
                </a:gs>
                <a:gs pos="45000">
                  <a:srgbClr val="EF1506"/>
                </a:gs>
                <a:gs pos="55000">
                  <a:srgbClr val="ED1D06"/>
                </a:gs>
                <a:gs pos="71000">
                  <a:srgbClr val="EA3608"/>
                </a:gs>
                <a:gs pos="92000">
                  <a:srgbClr val="E55D0B"/>
                </a:gs>
                <a:gs pos="95000">
                  <a:srgbClr val="E5640C"/>
                </a:gs>
              </a:gsLst>
              <a:lin ang="8094446"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Subtitle 2">
              <a:extLst>
                <a:ext uri="{FF2B5EF4-FFF2-40B4-BE49-F238E27FC236}">
                  <a16:creationId xmlns:a16="http://schemas.microsoft.com/office/drawing/2014/main" id="{2F02A46F-8322-472E-21DA-2A183399CC1D}"/>
                </a:ext>
              </a:extLst>
            </p:cNvPr>
            <p:cNvSpPr txBox="1">
              <a:spLocks/>
            </p:cNvSpPr>
            <p:nvPr userDrawn="1"/>
          </p:nvSpPr>
          <p:spPr>
            <a:xfrm>
              <a:off x="372559" y="2831085"/>
              <a:ext cx="338670" cy="333375"/>
            </a:xfrm>
            <a:prstGeom prst="rect">
              <a:avLst/>
            </a:prstGeom>
          </p:spPr>
          <p:txBody>
            <a:bodyPr vert="horz" lIns="91440" tIns="45720" rIns="91440" bIns="45720" rtlCol="0">
              <a:normAutofit fontScale="92500" lnSpcReduction="10000"/>
            </a:bodyPr>
            <a:lstStyle>
              <a:lvl1pPr marL="285750" indent="-285750" algn="l" defTabSz="914400" rtl="0" eaLnBrk="1" latinLnBrk="0" hangingPunct="1">
                <a:lnSpc>
                  <a:spcPct val="100000"/>
                </a:lnSpc>
                <a:spcBef>
                  <a:spcPts val="1000"/>
                </a:spcBef>
                <a:buFont typeface="Arial" panose="020B0604020202020204" pitchFamily="34" charset="0"/>
                <a:buChar char="•"/>
                <a:defRPr sz="1800" kern="1200">
                  <a:solidFill>
                    <a:srgbClr val="3A3A42"/>
                  </a:solidFill>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dirty="0">
                  <a:solidFill>
                    <a:schemeClr val="bg1"/>
                  </a:solidFill>
                  <a:latin typeface="+mj-lt"/>
                </a:rPr>
                <a:t>2</a:t>
              </a:r>
              <a:endParaRPr lang="nl-BE" dirty="0">
                <a:solidFill>
                  <a:schemeClr val="bg1"/>
                </a:solidFill>
                <a:latin typeface="+mj-lt"/>
              </a:endParaRPr>
            </a:p>
          </p:txBody>
        </p:sp>
      </p:grpSp>
      <p:grpSp>
        <p:nvGrpSpPr>
          <p:cNvPr id="39" name="Group 38">
            <a:extLst>
              <a:ext uri="{FF2B5EF4-FFF2-40B4-BE49-F238E27FC236}">
                <a16:creationId xmlns:a16="http://schemas.microsoft.com/office/drawing/2014/main" id="{772CB1EB-5250-B918-7769-637B16258F8D}"/>
              </a:ext>
            </a:extLst>
          </p:cNvPr>
          <p:cNvGrpSpPr/>
          <p:nvPr userDrawn="1"/>
        </p:nvGrpSpPr>
        <p:grpSpPr>
          <a:xfrm>
            <a:off x="853576" y="3436003"/>
            <a:ext cx="696091" cy="333375"/>
            <a:chOff x="372557" y="3436003"/>
            <a:chExt cx="696091" cy="333375"/>
          </a:xfrm>
        </p:grpSpPr>
        <p:cxnSp>
          <p:nvCxnSpPr>
            <p:cNvPr id="34" name="Straight Connector 33">
              <a:extLst>
                <a:ext uri="{FF2B5EF4-FFF2-40B4-BE49-F238E27FC236}">
                  <a16:creationId xmlns:a16="http://schemas.microsoft.com/office/drawing/2014/main" id="{7297934E-D55F-E8B4-D298-AEC51AA2F7A1}"/>
                </a:ext>
              </a:extLst>
            </p:cNvPr>
            <p:cNvCxnSpPr>
              <a:cxnSpLocks/>
            </p:cNvCxnSpPr>
            <p:nvPr userDrawn="1"/>
          </p:nvCxnSpPr>
          <p:spPr>
            <a:xfrm>
              <a:off x="523875" y="3579260"/>
              <a:ext cx="544773" cy="0"/>
            </a:xfrm>
            <a:prstGeom prst="line">
              <a:avLst/>
            </a:prstGeom>
            <a:ln w="19050">
              <a:gradFill>
                <a:gsLst>
                  <a:gs pos="0">
                    <a:schemeClr val="accent3"/>
                  </a:gs>
                  <a:gs pos="7400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C3DB195-605E-E2E8-6254-6DEDB47AA9F6}"/>
                </a:ext>
              </a:extLst>
            </p:cNvPr>
            <p:cNvSpPr/>
            <p:nvPr userDrawn="1"/>
          </p:nvSpPr>
          <p:spPr>
            <a:xfrm>
              <a:off x="382083" y="3436592"/>
              <a:ext cx="288131" cy="288131"/>
            </a:xfrm>
            <a:prstGeom prst="ellipse">
              <a:avLst/>
            </a:prstGeom>
            <a:gradFill>
              <a:gsLst>
                <a:gs pos="0">
                  <a:srgbClr val="D30A05"/>
                </a:gs>
                <a:gs pos="45000">
                  <a:srgbClr val="EF1506"/>
                </a:gs>
                <a:gs pos="55000">
                  <a:srgbClr val="ED1D06"/>
                </a:gs>
                <a:gs pos="71000">
                  <a:srgbClr val="EA3608"/>
                </a:gs>
                <a:gs pos="92000">
                  <a:srgbClr val="E55D0B"/>
                </a:gs>
                <a:gs pos="95000">
                  <a:srgbClr val="E5640C"/>
                </a:gs>
              </a:gsLst>
              <a:lin ang="8094446"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Subtitle 2">
              <a:extLst>
                <a:ext uri="{FF2B5EF4-FFF2-40B4-BE49-F238E27FC236}">
                  <a16:creationId xmlns:a16="http://schemas.microsoft.com/office/drawing/2014/main" id="{F5F9E6FC-0B35-223C-A015-57E61980954A}"/>
                </a:ext>
              </a:extLst>
            </p:cNvPr>
            <p:cNvSpPr txBox="1">
              <a:spLocks/>
            </p:cNvSpPr>
            <p:nvPr userDrawn="1"/>
          </p:nvSpPr>
          <p:spPr>
            <a:xfrm>
              <a:off x="372557" y="3436003"/>
              <a:ext cx="338670" cy="333375"/>
            </a:xfrm>
            <a:prstGeom prst="rect">
              <a:avLst/>
            </a:prstGeom>
          </p:spPr>
          <p:txBody>
            <a:bodyPr vert="horz" lIns="91440" tIns="45720" rIns="91440" bIns="45720" rtlCol="0">
              <a:normAutofit fontScale="92500" lnSpcReduction="10000"/>
            </a:bodyPr>
            <a:lstStyle>
              <a:lvl1pPr marL="285750" indent="-285750" algn="l" defTabSz="914400" rtl="0" eaLnBrk="1" latinLnBrk="0" hangingPunct="1">
                <a:lnSpc>
                  <a:spcPct val="100000"/>
                </a:lnSpc>
                <a:spcBef>
                  <a:spcPts val="1000"/>
                </a:spcBef>
                <a:buFont typeface="Arial" panose="020B0604020202020204" pitchFamily="34" charset="0"/>
                <a:buChar char="•"/>
                <a:defRPr sz="1800" kern="1200">
                  <a:solidFill>
                    <a:srgbClr val="3A3A42"/>
                  </a:solidFill>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dirty="0">
                  <a:solidFill>
                    <a:schemeClr val="bg1"/>
                  </a:solidFill>
                  <a:latin typeface="+mj-lt"/>
                </a:rPr>
                <a:t>3</a:t>
              </a:r>
              <a:endParaRPr lang="nl-BE" dirty="0">
                <a:solidFill>
                  <a:schemeClr val="bg1"/>
                </a:solidFill>
                <a:latin typeface="+mj-lt"/>
              </a:endParaRPr>
            </a:p>
          </p:txBody>
        </p:sp>
      </p:grpSp>
      <p:grpSp>
        <p:nvGrpSpPr>
          <p:cNvPr id="40" name="Group 39">
            <a:extLst>
              <a:ext uri="{FF2B5EF4-FFF2-40B4-BE49-F238E27FC236}">
                <a16:creationId xmlns:a16="http://schemas.microsoft.com/office/drawing/2014/main" id="{3809FA98-1534-6FC1-5CCC-EE4E4AE23E3B}"/>
              </a:ext>
            </a:extLst>
          </p:cNvPr>
          <p:cNvGrpSpPr/>
          <p:nvPr userDrawn="1"/>
        </p:nvGrpSpPr>
        <p:grpSpPr>
          <a:xfrm>
            <a:off x="837832" y="4058544"/>
            <a:ext cx="711835" cy="333375"/>
            <a:chOff x="356813" y="4058544"/>
            <a:chExt cx="711835" cy="333375"/>
          </a:xfrm>
        </p:grpSpPr>
        <p:cxnSp>
          <p:nvCxnSpPr>
            <p:cNvPr id="35" name="Straight Connector 34">
              <a:extLst>
                <a:ext uri="{FF2B5EF4-FFF2-40B4-BE49-F238E27FC236}">
                  <a16:creationId xmlns:a16="http://schemas.microsoft.com/office/drawing/2014/main" id="{0F2AE5E8-2B59-4130-1EA7-EC93EB3BA850}"/>
                </a:ext>
              </a:extLst>
            </p:cNvPr>
            <p:cNvCxnSpPr>
              <a:cxnSpLocks/>
            </p:cNvCxnSpPr>
            <p:nvPr userDrawn="1"/>
          </p:nvCxnSpPr>
          <p:spPr>
            <a:xfrm>
              <a:off x="523875" y="4212672"/>
              <a:ext cx="544773" cy="0"/>
            </a:xfrm>
            <a:prstGeom prst="line">
              <a:avLst/>
            </a:prstGeom>
            <a:ln w="19050">
              <a:gradFill>
                <a:gsLst>
                  <a:gs pos="0">
                    <a:schemeClr val="accent3"/>
                  </a:gs>
                  <a:gs pos="7400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D8E570E-F9D5-6D0C-BA1D-4C475C59E206}"/>
                </a:ext>
              </a:extLst>
            </p:cNvPr>
            <p:cNvSpPr/>
            <p:nvPr userDrawn="1"/>
          </p:nvSpPr>
          <p:spPr>
            <a:xfrm>
              <a:off x="382083" y="4064463"/>
              <a:ext cx="288131" cy="288131"/>
            </a:xfrm>
            <a:prstGeom prst="ellipse">
              <a:avLst/>
            </a:prstGeom>
            <a:gradFill>
              <a:gsLst>
                <a:gs pos="0">
                  <a:srgbClr val="D30A05"/>
                </a:gs>
                <a:gs pos="45000">
                  <a:srgbClr val="EF1506"/>
                </a:gs>
                <a:gs pos="55000">
                  <a:srgbClr val="ED1D06"/>
                </a:gs>
                <a:gs pos="71000">
                  <a:srgbClr val="EA3608"/>
                </a:gs>
                <a:gs pos="92000">
                  <a:srgbClr val="E55D0B"/>
                </a:gs>
                <a:gs pos="95000">
                  <a:srgbClr val="E5640C"/>
                </a:gs>
              </a:gsLst>
              <a:lin ang="8094446"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Subtitle 2">
              <a:extLst>
                <a:ext uri="{FF2B5EF4-FFF2-40B4-BE49-F238E27FC236}">
                  <a16:creationId xmlns:a16="http://schemas.microsoft.com/office/drawing/2014/main" id="{EA98ACA8-C2B6-9689-B028-1C867E8B231D}"/>
                </a:ext>
              </a:extLst>
            </p:cNvPr>
            <p:cNvSpPr txBox="1">
              <a:spLocks/>
            </p:cNvSpPr>
            <p:nvPr userDrawn="1"/>
          </p:nvSpPr>
          <p:spPr>
            <a:xfrm>
              <a:off x="356813" y="4058544"/>
              <a:ext cx="338670" cy="333375"/>
            </a:xfrm>
            <a:prstGeom prst="rect">
              <a:avLst/>
            </a:prstGeom>
          </p:spPr>
          <p:txBody>
            <a:bodyPr vert="horz" lIns="91440" tIns="45720" rIns="91440" bIns="45720" rtlCol="0">
              <a:normAutofit fontScale="92500" lnSpcReduction="10000"/>
            </a:bodyPr>
            <a:lstStyle>
              <a:lvl1pPr marL="285750" indent="-285750" algn="l" defTabSz="914400" rtl="0" eaLnBrk="1" latinLnBrk="0" hangingPunct="1">
                <a:lnSpc>
                  <a:spcPct val="100000"/>
                </a:lnSpc>
                <a:spcBef>
                  <a:spcPts val="1000"/>
                </a:spcBef>
                <a:buFont typeface="Arial" panose="020B0604020202020204" pitchFamily="34" charset="0"/>
                <a:buChar char="•"/>
                <a:defRPr sz="1800" kern="1200">
                  <a:solidFill>
                    <a:srgbClr val="3A3A42"/>
                  </a:solidFill>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dirty="0">
                  <a:solidFill>
                    <a:schemeClr val="bg1"/>
                  </a:solidFill>
                  <a:latin typeface="+mj-lt"/>
                </a:rPr>
                <a:t>4</a:t>
              </a:r>
              <a:endParaRPr lang="nl-BE" dirty="0">
                <a:solidFill>
                  <a:schemeClr val="bg1"/>
                </a:solidFill>
                <a:latin typeface="+mj-lt"/>
              </a:endParaRPr>
            </a:p>
          </p:txBody>
        </p:sp>
      </p:grpSp>
      <p:grpSp>
        <p:nvGrpSpPr>
          <p:cNvPr id="41" name="Group 40">
            <a:extLst>
              <a:ext uri="{FF2B5EF4-FFF2-40B4-BE49-F238E27FC236}">
                <a16:creationId xmlns:a16="http://schemas.microsoft.com/office/drawing/2014/main" id="{803B9A9A-E082-5CBB-9FF9-0A52E486A6A5}"/>
              </a:ext>
            </a:extLst>
          </p:cNvPr>
          <p:cNvGrpSpPr/>
          <p:nvPr userDrawn="1"/>
        </p:nvGrpSpPr>
        <p:grpSpPr>
          <a:xfrm>
            <a:off x="853576" y="4672979"/>
            <a:ext cx="696091" cy="333375"/>
            <a:chOff x="372557" y="4672979"/>
            <a:chExt cx="696091" cy="333375"/>
          </a:xfrm>
        </p:grpSpPr>
        <p:cxnSp>
          <p:nvCxnSpPr>
            <p:cNvPr id="36" name="Straight Connector 35">
              <a:extLst>
                <a:ext uri="{FF2B5EF4-FFF2-40B4-BE49-F238E27FC236}">
                  <a16:creationId xmlns:a16="http://schemas.microsoft.com/office/drawing/2014/main" id="{3CE7D76F-9822-2F1A-1F3C-941F11E7AF5A}"/>
                </a:ext>
              </a:extLst>
            </p:cNvPr>
            <p:cNvCxnSpPr>
              <a:cxnSpLocks/>
            </p:cNvCxnSpPr>
            <p:nvPr userDrawn="1"/>
          </p:nvCxnSpPr>
          <p:spPr>
            <a:xfrm>
              <a:off x="523875" y="4831797"/>
              <a:ext cx="544773" cy="0"/>
            </a:xfrm>
            <a:prstGeom prst="line">
              <a:avLst/>
            </a:prstGeom>
            <a:ln w="19050">
              <a:gradFill>
                <a:gsLst>
                  <a:gs pos="0">
                    <a:schemeClr val="accent3"/>
                  </a:gs>
                  <a:gs pos="7400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7A37E3E-D006-6F04-510A-7FB3D4B0FD20}"/>
                </a:ext>
              </a:extLst>
            </p:cNvPr>
            <p:cNvSpPr/>
            <p:nvPr userDrawn="1"/>
          </p:nvSpPr>
          <p:spPr>
            <a:xfrm>
              <a:off x="382083" y="4673285"/>
              <a:ext cx="288131" cy="288131"/>
            </a:xfrm>
            <a:prstGeom prst="ellipse">
              <a:avLst/>
            </a:prstGeom>
            <a:gradFill>
              <a:gsLst>
                <a:gs pos="0">
                  <a:srgbClr val="D30A05"/>
                </a:gs>
                <a:gs pos="45000">
                  <a:srgbClr val="EF1506"/>
                </a:gs>
                <a:gs pos="55000">
                  <a:srgbClr val="ED1D06"/>
                </a:gs>
                <a:gs pos="71000">
                  <a:srgbClr val="EA3608"/>
                </a:gs>
                <a:gs pos="92000">
                  <a:srgbClr val="E55D0B"/>
                </a:gs>
                <a:gs pos="95000">
                  <a:srgbClr val="E5640C"/>
                </a:gs>
              </a:gsLst>
              <a:lin ang="8094446"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Subtitle 2">
              <a:extLst>
                <a:ext uri="{FF2B5EF4-FFF2-40B4-BE49-F238E27FC236}">
                  <a16:creationId xmlns:a16="http://schemas.microsoft.com/office/drawing/2014/main" id="{0EFC5649-F539-2C53-16F0-FD15D2137FFE}"/>
                </a:ext>
              </a:extLst>
            </p:cNvPr>
            <p:cNvSpPr txBox="1">
              <a:spLocks/>
            </p:cNvSpPr>
            <p:nvPr userDrawn="1"/>
          </p:nvSpPr>
          <p:spPr>
            <a:xfrm>
              <a:off x="372557" y="4672979"/>
              <a:ext cx="338670" cy="333375"/>
            </a:xfrm>
            <a:prstGeom prst="rect">
              <a:avLst/>
            </a:prstGeom>
          </p:spPr>
          <p:txBody>
            <a:bodyPr vert="horz" lIns="91440" tIns="45720" rIns="91440" bIns="45720" rtlCol="0">
              <a:normAutofit fontScale="92500" lnSpcReduction="10000"/>
            </a:bodyPr>
            <a:lstStyle>
              <a:lvl1pPr marL="285750" indent="-285750" algn="l" defTabSz="914400" rtl="0" eaLnBrk="1" latinLnBrk="0" hangingPunct="1">
                <a:lnSpc>
                  <a:spcPct val="100000"/>
                </a:lnSpc>
                <a:spcBef>
                  <a:spcPts val="1000"/>
                </a:spcBef>
                <a:buFont typeface="Arial" panose="020B0604020202020204" pitchFamily="34" charset="0"/>
                <a:buChar char="•"/>
                <a:defRPr sz="1800" kern="1200">
                  <a:solidFill>
                    <a:srgbClr val="3A3A42"/>
                  </a:solidFill>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dirty="0">
                  <a:solidFill>
                    <a:schemeClr val="bg1"/>
                  </a:solidFill>
                  <a:latin typeface="+mj-lt"/>
                </a:rPr>
                <a:t>5</a:t>
              </a:r>
              <a:endParaRPr lang="nl-BE" dirty="0">
                <a:solidFill>
                  <a:schemeClr val="bg1"/>
                </a:solidFill>
                <a:latin typeface="+mj-lt"/>
              </a:endParaRPr>
            </a:p>
          </p:txBody>
        </p:sp>
      </p:grpSp>
      <p:grpSp>
        <p:nvGrpSpPr>
          <p:cNvPr id="2" name="Group 1">
            <a:extLst>
              <a:ext uri="{FF2B5EF4-FFF2-40B4-BE49-F238E27FC236}">
                <a16:creationId xmlns:a16="http://schemas.microsoft.com/office/drawing/2014/main" id="{1FE3CC2A-ECB8-888A-910C-8BAFD5868FBB}"/>
              </a:ext>
            </a:extLst>
          </p:cNvPr>
          <p:cNvGrpSpPr/>
          <p:nvPr userDrawn="1"/>
        </p:nvGrpSpPr>
        <p:grpSpPr>
          <a:xfrm>
            <a:off x="868015" y="5292103"/>
            <a:ext cx="696091" cy="333375"/>
            <a:chOff x="372557" y="4672979"/>
            <a:chExt cx="696091" cy="333375"/>
          </a:xfrm>
        </p:grpSpPr>
        <p:cxnSp>
          <p:nvCxnSpPr>
            <p:cNvPr id="3" name="Straight Connector 2">
              <a:extLst>
                <a:ext uri="{FF2B5EF4-FFF2-40B4-BE49-F238E27FC236}">
                  <a16:creationId xmlns:a16="http://schemas.microsoft.com/office/drawing/2014/main" id="{2F6B0581-2F4B-4338-F929-9D8E8E5341A3}"/>
                </a:ext>
              </a:extLst>
            </p:cNvPr>
            <p:cNvCxnSpPr>
              <a:cxnSpLocks/>
            </p:cNvCxnSpPr>
            <p:nvPr userDrawn="1"/>
          </p:nvCxnSpPr>
          <p:spPr>
            <a:xfrm>
              <a:off x="523875" y="4831797"/>
              <a:ext cx="544773" cy="0"/>
            </a:xfrm>
            <a:prstGeom prst="line">
              <a:avLst/>
            </a:prstGeom>
            <a:ln w="19050">
              <a:gradFill>
                <a:gsLst>
                  <a:gs pos="0">
                    <a:schemeClr val="accent3"/>
                  </a:gs>
                  <a:gs pos="7400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50F7B4F8-DAD5-A582-8B0F-CF1A345F17B1}"/>
                </a:ext>
              </a:extLst>
            </p:cNvPr>
            <p:cNvSpPr/>
            <p:nvPr userDrawn="1"/>
          </p:nvSpPr>
          <p:spPr>
            <a:xfrm>
              <a:off x="382083" y="4673285"/>
              <a:ext cx="288131" cy="288131"/>
            </a:xfrm>
            <a:prstGeom prst="ellipse">
              <a:avLst/>
            </a:prstGeom>
            <a:gradFill>
              <a:gsLst>
                <a:gs pos="0">
                  <a:srgbClr val="D30A05"/>
                </a:gs>
                <a:gs pos="45000">
                  <a:srgbClr val="EF1506"/>
                </a:gs>
                <a:gs pos="55000">
                  <a:srgbClr val="ED1D06"/>
                </a:gs>
                <a:gs pos="71000">
                  <a:srgbClr val="EA3608"/>
                </a:gs>
                <a:gs pos="92000">
                  <a:srgbClr val="E55D0B"/>
                </a:gs>
                <a:gs pos="95000">
                  <a:srgbClr val="E5640C"/>
                </a:gs>
              </a:gsLst>
              <a:lin ang="8094446"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3" name="Subtitle 2">
              <a:extLst>
                <a:ext uri="{FF2B5EF4-FFF2-40B4-BE49-F238E27FC236}">
                  <a16:creationId xmlns:a16="http://schemas.microsoft.com/office/drawing/2014/main" id="{02A305CD-384F-0ABF-F929-D4C996B45AA7}"/>
                </a:ext>
              </a:extLst>
            </p:cNvPr>
            <p:cNvSpPr txBox="1">
              <a:spLocks/>
            </p:cNvSpPr>
            <p:nvPr userDrawn="1"/>
          </p:nvSpPr>
          <p:spPr>
            <a:xfrm>
              <a:off x="372557" y="4672979"/>
              <a:ext cx="338670" cy="333375"/>
            </a:xfrm>
            <a:prstGeom prst="rect">
              <a:avLst/>
            </a:prstGeom>
          </p:spPr>
          <p:txBody>
            <a:bodyPr vert="horz" lIns="91440" tIns="45720" rIns="91440" bIns="45720" rtlCol="0">
              <a:normAutofit fontScale="92500" lnSpcReduction="10000"/>
            </a:bodyPr>
            <a:lstStyle>
              <a:lvl1pPr marL="285750" indent="-285750" algn="l" defTabSz="914400" rtl="0" eaLnBrk="1" latinLnBrk="0" hangingPunct="1">
                <a:lnSpc>
                  <a:spcPct val="100000"/>
                </a:lnSpc>
                <a:spcBef>
                  <a:spcPts val="1000"/>
                </a:spcBef>
                <a:buFont typeface="Arial" panose="020B0604020202020204" pitchFamily="34" charset="0"/>
                <a:buChar char="•"/>
                <a:defRPr sz="1800" kern="1200">
                  <a:solidFill>
                    <a:srgbClr val="3A3A42"/>
                  </a:solidFill>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n-US" dirty="0">
                  <a:solidFill>
                    <a:schemeClr val="bg1"/>
                  </a:solidFill>
                  <a:latin typeface="+mj-lt"/>
                </a:rPr>
                <a:t>6</a:t>
              </a:r>
              <a:endParaRPr lang="nl-BE" dirty="0">
                <a:solidFill>
                  <a:schemeClr val="bg1"/>
                </a:solidFill>
                <a:latin typeface="+mj-lt"/>
              </a:endParaRPr>
            </a:p>
          </p:txBody>
        </p:sp>
      </p:grpSp>
    </p:spTree>
    <p:extLst>
      <p:ext uri="{BB962C8B-B14F-4D97-AF65-F5344CB8AC3E}">
        <p14:creationId xmlns:p14="http://schemas.microsoft.com/office/powerpoint/2010/main" val="337723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 var1 ">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712AB12-746D-3098-8666-B12B04009500}"/>
              </a:ext>
            </a:extLst>
          </p:cNvPr>
          <p:cNvGrpSpPr/>
          <p:nvPr userDrawn="1"/>
        </p:nvGrpSpPr>
        <p:grpSpPr>
          <a:xfrm>
            <a:off x="-466049" y="-70791"/>
            <a:ext cx="10626852" cy="5161729"/>
            <a:chOff x="-566338" y="-123886"/>
            <a:chExt cx="10626852" cy="5161729"/>
          </a:xfrm>
        </p:grpSpPr>
        <p:sp>
          <p:nvSpPr>
            <p:cNvPr id="6" name="Freeform: Shape 5">
              <a:extLst>
                <a:ext uri="{FF2B5EF4-FFF2-40B4-BE49-F238E27FC236}">
                  <a16:creationId xmlns:a16="http://schemas.microsoft.com/office/drawing/2014/main" id="{6D9F834C-621B-3582-EA58-5A50535AF63B}"/>
                </a:ext>
              </a:extLst>
            </p:cNvPr>
            <p:cNvSpPr/>
            <p:nvPr userDrawn="1"/>
          </p:nvSpPr>
          <p:spPr>
            <a:xfrm>
              <a:off x="-566338" y="-123886"/>
              <a:ext cx="10626852" cy="5161729"/>
            </a:xfrm>
            <a:custGeom>
              <a:avLst/>
              <a:gdLst>
                <a:gd name="connsiteX0" fmla="*/ 8088016 w 10591456"/>
                <a:gd name="connsiteY0" fmla="*/ 0 h 5161729"/>
                <a:gd name="connsiteX1" fmla="*/ 10199985 w 10591456"/>
                <a:gd name="connsiteY1" fmla="*/ 2802193 h 5161729"/>
                <a:gd name="connsiteX2" fmla="*/ 10064299 w 10591456"/>
                <a:gd name="connsiteY2" fmla="*/ 5156036 h 5161729"/>
                <a:gd name="connsiteX3" fmla="*/ 4920062 w 10591456"/>
                <a:gd name="connsiteY3" fmla="*/ 3480619 h 5161729"/>
                <a:gd name="connsiteX4" fmla="*/ 0 w 10591456"/>
                <a:gd name="connsiteY4" fmla="*/ 4064655 h 5161729"/>
                <a:gd name="connsiteX0" fmla="*/ 8088016 w 10591456"/>
                <a:gd name="connsiteY0" fmla="*/ 0 h 5161729"/>
                <a:gd name="connsiteX1" fmla="*/ 10199985 w 10591456"/>
                <a:gd name="connsiteY1" fmla="*/ 2802193 h 5161729"/>
                <a:gd name="connsiteX2" fmla="*/ 10064299 w 10591456"/>
                <a:gd name="connsiteY2" fmla="*/ 5156036 h 5161729"/>
                <a:gd name="connsiteX3" fmla="*/ 4920062 w 10591456"/>
                <a:gd name="connsiteY3" fmla="*/ 3480619 h 5161729"/>
                <a:gd name="connsiteX4" fmla="*/ 0 w 10591456"/>
                <a:gd name="connsiteY4" fmla="*/ 4064655 h 5161729"/>
                <a:gd name="connsiteX0" fmla="*/ 8123412 w 10626852"/>
                <a:gd name="connsiteY0" fmla="*/ 0 h 5161729"/>
                <a:gd name="connsiteX1" fmla="*/ 10235381 w 10626852"/>
                <a:gd name="connsiteY1" fmla="*/ 2802193 h 5161729"/>
                <a:gd name="connsiteX2" fmla="*/ 10099695 w 10626852"/>
                <a:gd name="connsiteY2" fmla="*/ 5156036 h 5161729"/>
                <a:gd name="connsiteX3" fmla="*/ 4955458 w 10626852"/>
                <a:gd name="connsiteY3" fmla="*/ 3480619 h 5161729"/>
                <a:gd name="connsiteX4" fmla="*/ 0 w 10626852"/>
                <a:gd name="connsiteY4" fmla="*/ 4312428 h 5161729"/>
                <a:gd name="connsiteX0" fmla="*/ 8123412 w 10626852"/>
                <a:gd name="connsiteY0" fmla="*/ 0 h 5161729"/>
                <a:gd name="connsiteX1" fmla="*/ 10235381 w 10626852"/>
                <a:gd name="connsiteY1" fmla="*/ 2802193 h 5161729"/>
                <a:gd name="connsiteX2" fmla="*/ 10099695 w 10626852"/>
                <a:gd name="connsiteY2" fmla="*/ 5156036 h 5161729"/>
                <a:gd name="connsiteX3" fmla="*/ 4955458 w 10626852"/>
                <a:gd name="connsiteY3" fmla="*/ 3480619 h 5161729"/>
                <a:gd name="connsiteX4" fmla="*/ 0 w 10626852"/>
                <a:gd name="connsiteY4" fmla="*/ 4312428 h 5161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852" h="5161729">
                  <a:moveTo>
                    <a:pt x="8123412" y="0"/>
                  </a:moveTo>
                  <a:cubicBezTo>
                    <a:pt x="9014706" y="971427"/>
                    <a:pt x="9906001" y="1942854"/>
                    <a:pt x="10235381" y="2802193"/>
                  </a:cubicBezTo>
                  <a:cubicBezTo>
                    <a:pt x="10564761" y="3661532"/>
                    <a:pt x="10979682" y="5042965"/>
                    <a:pt x="10099695" y="5156036"/>
                  </a:cubicBezTo>
                  <a:cubicBezTo>
                    <a:pt x="9219708" y="5269107"/>
                    <a:pt x="6632841" y="3662516"/>
                    <a:pt x="4955458" y="3480619"/>
                  </a:cubicBezTo>
                  <a:cubicBezTo>
                    <a:pt x="3278075" y="3298722"/>
                    <a:pt x="932099" y="3997795"/>
                    <a:pt x="0" y="4312428"/>
                  </a:cubicBezTo>
                </a:path>
              </a:pathLst>
            </a:custGeom>
            <a:noFill/>
            <a:ln w="15875">
              <a:gradFill flip="none" rotWithShape="1">
                <a:gsLst>
                  <a:gs pos="0">
                    <a:schemeClr val="accent1"/>
                  </a:gs>
                  <a:gs pos="50000">
                    <a:schemeClr val="accent2"/>
                  </a:gs>
                  <a:gs pos="100000">
                    <a:schemeClr val="accent3"/>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7" name="Graphic 6">
              <a:extLst>
                <a:ext uri="{FF2B5EF4-FFF2-40B4-BE49-F238E27FC236}">
                  <a16:creationId xmlns:a16="http://schemas.microsoft.com/office/drawing/2014/main" id="{D1D496B5-FA0C-64F8-F8D8-15632479DD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145881">
              <a:off x="462190" y="3794262"/>
              <a:ext cx="154402" cy="129698"/>
            </a:xfrm>
            <a:prstGeom prst="rect">
              <a:avLst/>
            </a:prstGeom>
          </p:spPr>
        </p:pic>
        <p:pic>
          <p:nvPicPr>
            <p:cNvPr id="8" name="Graphic 7">
              <a:extLst>
                <a:ext uri="{FF2B5EF4-FFF2-40B4-BE49-F238E27FC236}">
                  <a16:creationId xmlns:a16="http://schemas.microsoft.com/office/drawing/2014/main" id="{CD73D9FF-E38C-070E-B02C-52670FAF63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5967869">
              <a:off x="7971416" y="345792"/>
              <a:ext cx="154402" cy="129698"/>
            </a:xfrm>
            <a:prstGeom prst="rect">
              <a:avLst/>
            </a:prstGeom>
          </p:spPr>
        </p:pic>
        <p:pic>
          <p:nvPicPr>
            <p:cNvPr id="12" name="Graphic 11">
              <a:extLst>
                <a:ext uri="{FF2B5EF4-FFF2-40B4-BE49-F238E27FC236}">
                  <a16:creationId xmlns:a16="http://schemas.microsoft.com/office/drawing/2014/main" id="{3D28DB83-989D-C3CB-9488-52768A5BC1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5812410">
              <a:off x="8251509" y="664357"/>
              <a:ext cx="154402" cy="129698"/>
            </a:xfrm>
            <a:prstGeom prst="rect">
              <a:avLst/>
            </a:prstGeom>
          </p:spPr>
        </p:pic>
      </p:grpSp>
      <p:pic>
        <p:nvPicPr>
          <p:cNvPr id="20" name="Picture 19">
            <a:extLst>
              <a:ext uri="{FF2B5EF4-FFF2-40B4-BE49-F238E27FC236}">
                <a16:creationId xmlns:a16="http://schemas.microsoft.com/office/drawing/2014/main" id="{47776270-A0AF-182D-DA9B-882AEB88FC07}"/>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0" y="911504"/>
            <a:ext cx="12195640" cy="5942041"/>
          </a:xfrm>
          <a:custGeom>
            <a:avLst/>
            <a:gdLst>
              <a:gd name="connsiteX0" fmla="*/ 12195640 w 12195640"/>
              <a:gd name="connsiteY0" fmla="*/ 0 h 5942041"/>
              <a:gd name="connsiteX1" fmla="*/ 12195640 w 12195640"/>
              <a:gd name="connsiteY1" fmla="*/ 2783597 h 5942041"/>
              <a:gd name="connsiteX2" fmla="*/ 11801125 w 12195640"/>
              <a:gd name="connsiteY2" fmla="*/ 2902035 h 5942041"/>
              <a:gd name="connsiteX3" fmla="*/ 6130906 w 12195640"/>
              <a:gd name="connsiteY3" fmla="*/ 5942041 h 5942041"/>
              <a:gd name="connsiteX4" fmla="*/ 0 w 12195640"/>
              <a:gd name="connsiteY4" fmla="*/ 5942041 h 5942041"/>
              <a:gd name="connsiteX5" fmla="*/ 0 w 12195640"/>
              <a:gd name="connsiteY5" fmla="*/ 5009124 h 5942041"/>
              <a:gd name="connsiteX6" fmla="*/ 3493994 w 12195640"/>
              <a:gd name="connsiteY6" fmla="*/ 1956743 h 5942041"/>
              <a:gd name="connsiteX7" fmla="*/ 11602171 w 12195640"/>
              <a:gd name="connsiteY7" fmla="*/ 49345 h 594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640" h="5942041">
                <a:moveTo>
                  <a:pt x="12195640" y="0"/>
                </a:moveTo>
                <a:lnTo>
                  <a:pt x="12195640" y="2783597"/>
                </a:lnTo>
                <a:lnTo>
                  <a:pt x="11801125" y="2902035"/>
                </a:lnTo>
                <a:cubicBezTo>
                  <a:pt x="9825953" y="3531681"/>
                  <a:pt x="7819627" y="4712073"/>
                  <a:pt x="6130906" y="5942041"/>
                </a:cubicBezTo>
                <a:lnTo>
                  <a:pt x="0" y="5942041"/>
                </a:lnTo>
                <a:lnTo>
                  <a:pt x="0" y="5009124"/>
                </a:lnTo>
                <a:cubicBezTo>
                  <a:pt x="384594" y="3926982"/>
                  <a:pt x="1475722" y="2788817"/>
                  <a:pt x="3493994" y="1956743"/>
                </a:cubicBezTo>
                <a:cubicBezTo>
                  <a:pt x="5980932" y="931492"/>
                  <a:pt x="8653377" y="318843"/>
                  <a:pt x="11602171" y="49345"/>
                </a:cubicBezTo>
                <a:close/>
              </a:path>
            </a:pathLst>
          </a:custGeom>
        </p:spPr>
      </p:pic>
      <p:sp>
        <p:nvSpPr>
          <p:cNvPr id="2" name="Title 1">
            <a:extLst>
              <a:ext uri="{FF2B5EF4-FFF2-40B4-BE49-F238E27FC236}">
                <a16:creationId xmlns:a16="http://schemas.microsoft.com/office/drawing/2014/main" id="{5410DD41-724E-F979-B7F1-5FD9E474193E}"/>
              </a:ext>
            </a:extLst>
          </p:cNvPr>
          <p:cNvSpPr>
            <a:spLocks noGrp="1"/>
          </p:cNvSpPr>
          <p:nvPr>
            <p:ph type="ctrTitle" hasCustomPrompt="1"/>
          </p:nvPr>
        </p:nvSpPr>
        <p:spPr>
          <a:xfrm>
            <a:off x="396372" y="513244"/>
            <a:ext cx="5095927" cy="1356855"/>
          </a:xfrm>
        </p:spPr>
        <p:txBody>
          <a:bodyPr anchor="ctr">
            <a:normAutofit/>
          </a:bodyPr>
          <a:lstStyle>
            <a:lvl1pPr algn="l">
              <a:defRPr sz="4000">
                <a:solidFill>
                  <a:schemeClr val="tx1"/>
                </a:solidFill>
              </a:defRPr>
            </a:lvl1pPr>
          </a:lstStyle>
          <a:p>
            <a:r>
              <a:rPr lang="en-US" dirty="0"/>
              <a:t>Thank you</a:t>
            </a:r>
            <a:endParaRPr lang="nl-BE" dirty="0"/>
          </a:p>
        </p:txBody>
      </p:sp>
      <p:pic>
        <p:nvPicPr>
          <p:cNvPr id="10" name="Picture 9">
            <a:extLst>
              <a:ext uri="{FF2B5EF4-FFF2-40B4-BE49-F238E27FC236}">
                <a16:creationId xmlns:a16="http://schemas.microsoft.com/office/drawing/2014/main" id="{6F1B9339-32F9-80D3-A4E2-0CB0E240B420}"/>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8040407" y="6180323"/>
            <a:ext cx="1303130" cy="443664"/>
          </a:xfrm>
          <a:prstGeom prst="rect">
            <a:avLst/>
          </a:prstGeom>
        </p:spPr>
      </p:pic>
      <p:sp>
        <p:nvSpPr>
          <p:cNvPr id="14" name="Subtitle 2">
            <a:extLst>
              <a:ext uri="{FF2B5EF4-FFF2-40B4-BE49-F238E27FC236}">
                <a16:creationId xmlns:a16="http://schemas.microsoft.com/office/drawing/2014/main" id="{7A075B8B-F795-24C4-3A11-ABF70C95638B}"/>
              </a:ext>
            </a:extLst>
          </p:cNvPr>
          <p:cNvSpPr txBox="1">
            <a:spLocks/>
          </p:cNvSpPr>
          <p:nvPr userDrawn="1"/>
        </p:nvSpPr>
        <p:spPr>
          <a:xfrm>
            <a:off x="9869616" y="6388999"/>
            <a:ext cx="2004749" cy="206477"/>
          </a:xfrm>
          <a:prstGeom prst="rect">
            <a:avLst/>
          </a:prstGeom>
        </p:spPr>
        <p:txBody>
          <a:bodyPr vert="horz" lIns="91440" tIns="45720" rIns="91440" bIns="45720" rtlCol="0" anchor="b">
            <a:noAutofit/>
          </a:bodyPr>
          <a:lstStyle>
            <a:lvl1pPr marL="0" indent="0" algn="r" defTabSz="914400" rtl="0" eaLnBrk="1" latinLnBrk="0" hangingPunct="1">
              <a:lnSpc>
                <a:spcPct val="90000"/>
              </a:lnSpc>
              <a:spcBef>
                <a:spcPts val="1000"/>
              </a:spcBef>
              <a:buFont typeface="Arial" panose="020B0604020202020204" pitchFamily="34" charset="0"/>
              <a:buNone/>
              <a:defRPr sz="900" b="1" kern="1200">
                <a:solidFill>
                  <a:srgbClr val="3A3A4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nl-BE" sz="850" b="0" dirty="0">
                <a:solidFill>
                  <a:schemeClr val="tx2"/>
                </a:solidFill>
              </a:rPr>
              <a:t>Veldkant 35D, 2550 Kontich, Belgium</a:t>
            </a:r>
          </a:p>
        </p:txBody>
      </p:sp>
      <p:sp>
        <p:nvSpPr>
          <p:cNvPr id="15" name="Subtitle 2">
            <a:extLst>
              <a:ext uri="{FF2B5EF4-FFF2-40B4-BE49-F238E27FC236}">
                <a16:creationId xmlns:a16="http://schemas.microsoft.com/office/drawing/2014/main" id="{2A4CBD6A-83B5-9134-F204-551F5D419957}"/>
              </a:ext>
            </a:extLst>
          </p:cNvPr>
          <p:cNvSpPr txBox="1">
            <a:spLocks/>
          </p:cNvSpPr>
          <p:nvPr userDrawn="1"/>
        </p:nvSpPr>
        <p:spPr>
          <a:xfrm>
            <a:off x="9869616" y="5855807"/>
            <a:ext cx="2004749" cy="578137"/>
          </a:xfrm>
          <a:prstGeom prst="rect">
            <a:avLst/>
          </a:prstGeom>
        </p:spPr>
        <p:txBody>
          <a:bodyPr vert="horz" lIns="91440" tIns="45720" rIns="91440" bIns="45720" rtlCol="0" anchor="b">
            <a:normAutofit/>
          </a:bodyPr>
          <a:lstStyle>
            <a:lvl1pPr marL="0" indent="0" algn="r" defTabSz="914400" rtl="0" eaLnBrk="1" latinLnBrk="0" hangingPunct="1">
              <a:lnSpc>
                <a:spcPct val="90000"/>
              </a:lnSpc>
              <a:spcBef>
                <a:spcPts val="1000"/>
              </a:spcBef>
              <a:buFont typeface="Arial" panose="020B0604020202020204" pitchFamily="34" charset="0"/>
              <a:buNone/>
              <a:defRPr sz="900" b="1" kern="1200">
                <a:solidFill>
                  <a:srgbClr val="3A3A4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nl-BE" dirty="0">
                <a:solidFill>
                  <a:schemeClr val="tx1"/>
                </a:solidFill>
              </a:rPr>
              <a:t>+32 (0)3 451 36 42  |  info@arxus.eu</a:t>
            </a:r>
          </a:p>
        </p:txBody>
      </p:sp>
      <p:pic>
        <p:nvPicPr>
          <p:cNvPr id="16" name="Graphic 15">
            <a:extLst>
              <a:ext uri="{FF2B5EF4-FFF2-40B4-BE49-F238E27FC236}">
                <a16:creationId xmlns:a16="http://schemas.microsoft.com/office/drawing/2014/main" id="{AE8D3235-90F6-90E9-386A-661D0754274C}"/>
              </a:ext>
            </a:extLst>
          </p:cNvPr>
          <p:cNvPicPr>
            <a:picLocks noChangeAspect="1"/>
          </p:cNvPicPr>
          <p:nvPr userDrawn="1"/>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228389" y="5523619"/>
            <a:ext cx="598784" cy="598784"/>
          </a:xfrm>
          <a:prstGeom prst="rect">
            <a:avLst/>
          </a:prstGeom>
        </p:spPr>
      </p:pic>
      <p:sp>
        <p:nvSpPr>
          <p:cNvPr id="11" name="Freeform: Shape 10">
            <a:extLst>
              <a:ext uri="{FF2B5EF4-FFF2-40B4-BE49-F238E27FC236}">
                <a16:creationId xmlns:a16="http://schemas.microsoft.com/office/drawing/2014/main" id="{CFB9BCA6-5D9E-C9E5-001E-906F155A2190}"/>
              </a:ext>
            </a:extLst>
          </p:cNvPr>
          <p:cNvSpPr/>
          <p:nvPr/>
        </p:nvSpPr>
        <p:spPr>
          <a:xfrm>
            <a:off x="0" y="262524"/>
            <a:ext cx="12195641" cy="5658103"/>
          </a:xfrm>
          <a:custGeom>
            <a:avLst/>
            <a:gdLst>
              <a:gd name="connsiteX0" fmla="*/ 3494119 w 12195641"/>
              <a:gd name="connsiteY0" fmla="*/ 2605722 h 5658103"/>
              <a:gd name="connsiteX1" fmla="*/ 12195641 w 12195641"/>
              <a:gd name="connsiteY1" fmla="*/ 648980 h 5658103"/>
              <a:gd name="connsiteX2" fmla="*/ 12195641 w 12195641"/>
              <a:gd name="connsiteY2" fmla="*/ 0 h 5658103"/>
              <a:gd name="connsiteX3" fmla="*/ 0 w 12195641"/>
              <a:gd name="connsiteY3" fmla="*/ 0 h 5658103"/>
              <a:gd name="connsiteX4" fmla="*/ 0 w 12195641"/>
              <a:gd name="connsiteY4" fmla="*/ 5658104 h 5658103"/>
              <a:gd name="connsiteX5" fmla="*/ 3494119 w 12195641"/>
              <a:gd name="connsiteY5" fmla="*/ 2605722 h 565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5641" h="5658103">
                <a:moveTo>
                  <a:pt x="3494119" y="2605722"/>
                </a:moveTo>
                <a:cubicBezTo>
                  <a:pt x="6146727" y="1512121"/>
                  <a:pt x="9010528" y="887843"/>
                  <a:pt x="12195641" y="648980"/>
                </a:cubicBezTo>
                <a:lnTo>
                  <a:pt x="12195641" y="0"/>
                </a:lnTo>
                <a:lnTo>
                  <a:pt x="0" y="0"/>
                </a:lnTo>
                <a:lnTo>
                  <a:pt x="0" y="5658104"/>
                </a:lnTo>
                <a:cubicBezTo>
                  <a:pt x="384594" y="4576089"/>
                  <a:pt x="1475722" y="3437796"/>
                  <a:pt x="3494119" y="2605722"/>
                </a:cubicBezTo>
                <a:close/>
              </a:path>
            </a:pathLst>
          </a:custGeom>
          <a:noFill/>
          <a:ln w="0" cap="flat">
            <a:noFill/>
            <a:prstDash val="solid"/>
            <a:miter/>
          </a:ln>
        </p:spPr>
        <p:txBody>
          <a:bodyPr rtlCol="0" anchor="ctr"/>
          <a:lstStyle/>
          <a:p>
            <a:endParaRPr lang="nl-BE"/>
          </a:p>
        </p:txBody>
      </p:sp>
      <p:sp>
        <p:nvSpPr>
          <p:cNvPr id="17" name="Freeform: Shape 16">
            <a:extLst>
              <a:ext uri="{FF2B5EF4-FFF2-40B4-BE49-F238E27FC236}">
                <a16:creationId xmlns:a16="http://schemas.microsoft.com/office/drawing/2014/main" id="{D34DD6B8-EA03-A176-94B0-33A0BB374935}"/>
              </a:ext>
            </a:extLst>
          </p:cNvPr>
          <p:cNvSpPr/>
          <p:nvPr/>
        </p:nvSpPr>
        <p:spPr>
          <a:xfrm>
            <a:off x="6130906" y="3695099"/>
            <a:ext cx="6064734" cy="3158443"/>
          </a:xfrm>
          <a:custGeom>
            <a:avLst/>
            <a:gdLst>
              <a:gd name="connsiteX0" fmla="*/ 6064735 w 6064734"/>
              <a:gd name="connsiteY0" fmla="*/ 3158444 h 3158443"/>
              <a:gd name="connsiteX1" fmla="*/ 6064735 w 6064734"/>
              <a:gd name="connsiteY1" fmla="*/ 0 h 3158443"/>
              <a:gd name="connsiteX2" fmla="*/ 0 w 6064734"/>
              <a:gd name="connsiteY2" fmla="*/ 3158444 h 3158443"/>
              <a:gd name="connsiteX3" fmla="*/ 6064735 w 6064734"/>
              <a:gd name="connsiteY3" fmla="*/ 3158444 h 3158443"/>
            </a:gdLst>
            <a:ahLst/>
            <a:cxnLst>
              <a:cxn ang="0">
                <a:pos x="connsiteX0" y="connsiteY0"/>
              </a:cxn>
              <a:cxn ang="0">
                <a:pos x="connsiteX1" y="connsiteY1"/>
              </a:cxn>
              <a:cxn ang="0">
                <a:pos x="connsiteX2" y="connsiteY2"/>
              </a:cxn>
              <a:cxn ang="0">
                <a:pos x="connsiteX3" y="connsiteY3"/>
              </a:cxn>
            </a:cxnLst>
            <a:rect l="l" t="t" r="r" b="b"/>
            <a:pathLst>
              <a:path w="6064734" h="3158443">
                <a:moveTo>
                  <a:pt x="6064735" y="3158444"/>
                </a:moveTo>
                <a:lnTo>
                  <a:pt x="6064735" y="0"/>
                </a:lnTo>
                <a:cubicBezTo>
                  <a:pt x="3963969" y="590919"/>
                  <a:pt x="1801176" y="1846479"/>
                  <a:pt x="0" y="3158444"/>
                </a:cubicBezTo>
                <a:lnTo>
                  <a:pt x="6064735" y="3158444"/>
                </a:lnTo>
                <a:close/>
              </a:path>
            </a:pathLst>
          </a:custGeom>
          <a:noFill/>
          <a:ln w="0" cap="flat">
            <a:noFill/>
            <a:prstDash val="solid"/>
            <a:miter/>
          </a:ln>
        </p:spPr>
        <p:txBody>
          <a:bodyPr rtlCol="0" anchor="ctr"/>
          <a:lstStyle/>
          <a:p>
            <a:endParaRPr lang="nl-BE"/>
          </a:p>
        </p:txBody>
      </p:sp>
    </p:spTree>
    <p:extLst>
      <p:ext uri="{BB962C8B-B14F-4D97-AF65-F5344CB8AC3E}">
        <p14:creationId xmlns:p14="http://schemas.microsoft.com/office/powerpoint/2010/main" val="12879181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 var2 - image to choos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712AB12-746D-3098-8666-B12B04009500}"/>
              </a:ext>
            </a:extLst>
          </p:cNvPr>
          <p:cNvGrpSpPr/>
          <p:nvPr userDrawn="1"/>
        </p:nvGrpSpPr>
        <p:grpSpPr>
          <a:xfrm>
            <a:off x="-466049" y="-70791"/>
            <a:ext cx="10626852" cy="5161729"/>
            <a:chOff x="-566338" y="-123886"/>
            <a:chExt cx="10626852" cy="5161729"/>
          </a:xfrm>
        </p:grpSpPr>
        <p:sp>
          <p:nvSpPr>
            <p:cNvPr id="6" name="Freeform: Shape 5">
              <a:extLst>
                <a:ext uri="{FF2B5EF4-FFF2-40B4-BE49-F238E27FC236}">
                  <a16:creationId xmlns:a16="http://schemas.microsoft.com/office/drawing/2014/main" id="{6D9F834C-621B-3582-EA58-5A50535AF63B}"/>
                </a:ext>
              </a:extLst>
            </p:cNvPr>
            <p:cNvSpPr/>
            <p:nvPr userDrawn="1"/>
          </p:nvSpPr>
          <p:spPr>
            <a:xfrm>
              <a:off x="-566338" y="-123886"/>
              <a:ext cx="10626852" cy="5161729"/>
            </a:xfrm>
            <a:custGeom>
              <a:avLst/>
              <a:gdLst>
                <a:gd name="connsiteX0" fmla="*/ 8088016 w 10591456"/>
                <a:gd name="connsiteY0" fmla="*/ 0 h 5161729"/>
                <a:gd name="connsiteX1" fmla="*/ 10199985 w 10591456"/>
                <a:gd name="connsiteY1" fmla="*/ 2802193 h 5161729"/>
                <a:gd name="connsiteX2" fmla="*/ 10064299 w 10591456"/>
                <a:gd name="connsiteY2" fmla="*/ 5156036 h 5161729"/>
                <a:gd name="connsiteX3" fmla="*/ 4920062 w 10591456"/>
                <a:gd name="connsiteY3" fmla="*/ 3480619 h 5161729"/>
                <a:gd name="connsiteX4" fmla="*/ 0 w 10591456"/>
                <a:gd name="connsiteY4" fmla="*/ 4064655 h 5161729"/>
                <a:gd name="connsiteX0" fmla="*/ 8088016 w 10591456"/>
                <a:gd name="connsiteY0" fmla="*/ 0 h 5161729"/>
                <a:gd name="connsiteX1" fmla="*/ 10199985 w 10591456"/>
                <a:gd name="connsiteY1" fmla="*/ 2802193 h 5161729"/>
                <a:gd name="connsiteX2" fmla="*/ 10064299 w 10591456"/>
                <a:gd name="connsiteY2" fmla="*/ 5156036 h 5161729"/>
                <a:gd name="connsiteX3" fmla="*/ 4920062 w 10591456"/>
                <a:gd name="connsiteY3" fmla="*/ 3480619 h 5161729"/>
                <a:gd name="connsiteX4" fmla="*/ 0 w 10591456"/>
                <a:gd name="connsiteY4" fmla="*/ 4064655 h 5161729"/>
                <a:gd name="connsiteX0" fmla="*/ 8123412 w 10626852"/>
                <a:gd name="connsiteY0" fmla="*/ 0 h 5161729"/>
                <a:gd name="connsiteX1" fmla="*/ 10235381 w 10626852"/>
                <a:gd name="connsiteY1" fmla="*/ 2802193 h 5161729"/>
                <a:gd name="connsiteX2" fmla="*/ 10099695 w 10626852"/>
                <a:gd name="connsiteY2" fmla="*/ 5156036 h 5161729"/>
                <a:gd name="connsiteX3" fmla="*/ 4955458 w 10626852"/>
                <a:gd name="connsiteY3" fmla="*/ 3480619 h 5161729"/>
                <a:gd name="connsiteX4" fmla="*/ 0 w 10626852"/>
                <a:gd name="connsiteY4" fmla="*/ 4312428 h 5161729"/>
                <a:gd name="connsiteX0" fmla="*/ 8123412 w 10626852"/>
                <a:gd name="connsiteY0" fmla="*/ 0 h 5161729"/>
                <a:gd name="connsiteX1" fmla="*/ 10235381 w 10626852"/>
                <a:gd name="connsiteY1" fmla="*/ 2802193 h 5161729"/>
                <a:gd name="connsiteX2" fmla="*/ 10099695 w 10626852"/>
                <a:gd name="connsiteY2" fmla="*/ 5156036 h 5161729"/>
                <a:gd name="connsiteX3" fmla="*/ 4955458 w 10626852"/>
                <a:gd name="connsiteY3" fmla="*/ 3480619 h 5161729"/>
                <a:gd name="connsiteX4" fmla="*/ 0 w 10626852"/>
                <a:gd name="connsiteY4" fmla="*/ 4312428 h 5161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852" h="5161729">
                  <a:moveTo>
                    <a:pt x="8123412" y="0"/>
                  </a:moveTo>
                  <a:cubicBezTo>
                    <a:pt x="9014706" y="971427"/>
                    <a:pt x="9906001" y="1942854"/>
                    <a:pt x="10235381" y="2802193"/>
                  </a:cubicBezTo>
                  <a:cubicBezTo>
                    <a:pt x="10564761" y="3661532"/>
                    <a:pt x="10979682" y="5042965"/>
                    <a:pt x="10099695" y="5156036"/>
                  </a:cubicBezTo>
                  <a:cubicBezTo>
                    <a:pt x="9219708" y="5269107"/>
                    <a:pt x="6632841" y="3662516"/>
                    <a:pt x="4955458" y="3480619"/>
                  </a:cubicBezTo>
                  <a:cubicBezTo>
                    <a:pt x="3278075" y="3298722"/>
                    <a:pt x="932099" y="3997795"/>
                    <a:pt x="0" y="4312428"/>
                  </a:cubicBezTo>
                </a:path>
              </a:pathLst>
            </a:custGeom>
            <a:noFill/>
            <a:ln w="15875">
              <a:gradFill flip="none" rotWithShape="1">
                <a:gsLst>
                  <a:gs pos="0">
                    <a:schemeClr val="accent1"/>
                  </a:gs>
                  <a:gs pos="50000">
                    <a:schemeClr val="accent2"/>
                  </a:gs>
                  <a:gs pos="100000">
                    <a:schemeClr val="accent3"/>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7" name="Graphic 6">
              <a:extLst>
                <a:ext uri="{FF2B5EF4-FFF2-40B4-BE49-F238E27FC236}">
                  <a16:creationId xmlns:a16="http://schemas.microsoft.com/office/drawing/2014/main" id="{D1D496B5-FA0C-64F8-F8D8-15632479DD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145881">
              <a:off x="462190" y="3794262"/>
              <a:ext cx="154402" cy="129698"/>
            </a:xfrm>
            <a:prstGeom prst="rect">
              <a:avLst/>
            </a:prstGeom>
          </p:spPr>
        </p:pic>
        <p:pic>
          <p:nvPicPr>
            <p:cNvPr id="8" name="Graphic 7">
              <a:extLst>
                <a:ext uri="{FF2B5EF4-FFF2-40B4-BE49-F238E27FC236}">
                  <a16:creationId xmlns:a16="http://schemas.microsoft.com/office/drawing/2014/main" id="{CD73D9FF-E38C-070E-B02C-52670FAF63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5801428">
              <a:off x="7971416" y="345792"/>
              <a:ext cx="154402" cy="129698"/>
            </a:xfrm>
            <a:prstGeom prst="rect">
              <a:avLst/>
            </a:prstGeom>
          </p:spPr>
        </p:pic>
        <p:pic>
          <p:nvPicPr>
            <p:cNvPr id="12" name="Graphic 11">
              <a:extLst>
                <a:ext uri="{FF2B5EF4-FFF2-40B4-BE49-F238E27FC236}">
                  <a16:creationId xmlns:a16="http://schemas.microsoft.com/office/drawing/2014/main" id="{3D28DB83-989D-C3CB-9488-52768A5BC1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5812410">
              <a:off x="8251509" y="664357"/>
              <a:ext cx="154402" cy="129698"/>
            </a:xfrm>
            <a:prstGeom prst="rect">
              <a:avLst/>
            </a:prstGeom>
          </p:spPr>
        </p:pic>
      </p:grpSp>
      <p:sp>
        <p:nvSpPr>
          <p:cNvPr id="2" name="Title 1">
            <a:extLst>
              <a:ext uri="{FF2B5EF4-FFF2-40B4-BE49-F238E27FC236}">
                <a16:creationId xmlns:a16="http://schemas.microsoft.com/office/drawing/2014/main" id="{5410DD41-724E-F979-B7F1-5FD9E474193E}"/>
              </a:ext>
            </a:extLst>
          </p:cNvPr>
          <p:cNvSpPr>
            <a:spLocks noGrp="1"/>
          </p:cNvSpPr>
          <p:nvPr>
            <p:ph type="ctrTitle" hasCustomPrompt="1"/>
          </p:nvPr>
        </p:nvSpPr>
        <p:spPr>
          <a:xfrm>
            <a:off x="396372" y="513244"/>
            <a:ext cx="5095927" cy="1356855"/>
          </a:xfrm>
        </p:spPr>
        <p:txBody>
          <a:bodyPr anchor="ctr">
            <a:normAutofit/>
          </a:bodyPr>
          <a:lstStyle>
            <a:lvl1pPr algn="l">
              <a:defRPr sz="4000">
                <a:solidFill>
                  <a:schemeClr val="tx1"/>
                </a:solidFill>
              </a:defRPr>
            </a:lvl1pPr>
          </a:lstStyle>
          <a:p>
            <a:r>
              <a:rPr lang="en-US" dirty="0"/>
              <a:t>Thank you</a:t>
            </a:r>
            <a:endParaRPr lang="nl-BE" dirty="0"/>
          </a:p>
        </p:txBody>
      </p:sp>
      <p:pic>
        <p:nvPicPr>
          <p:cNvPr id="10" name="Picture 9">
            <a:extLst>
              <a:ext uri="{FF2B5EF4-FFF2-40B4-BE49-F238E27FC236}">
                <a16:creationId xmlns:a16="http://schemas.microsoft.com/office/drawing/2014/main" id="{6F1B9339-32F9-80D3-A4E2-0CB0E240B420}"/>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8040407" y="6180323"/>
            <a:ext cx="1303130" cy="443664"/>
          </a:xfrm>
          <a:prstGeom prst="rect">
            <a:avLst/>
          </a:prstGeom>
        </p:spPr>
      </p:pic>
      <p:sp>
        <p:nvSpPr>
          <p:cNvPr id="11" name="Subtitle 2">
            <a:extLst>
              <a:ext uri="{FF2B5EF4-FFF2-40B4-BE49-F238E27FC236}">
                <a16:creationId xmlns:a16="http://schemas.microsoft.com/office/drawing/2014/main" id="{04376069-3DC4-C175-1987-EF54F30FE771}"/>
              </a:ext>
            </a:extLst>
          </p:cNvPr>
          <p:cNvSpPr>
            <a:spLocks noGrp="1"/>
          </p:cNvSpPr>
          <p:nvPr>
            <p:ph type="subTitle" idx="1" hasCustomPrompt="1"/>
          </p:nvPr>
        </p:nvSpPr>
        <p:spPr>
          <a:xfrm>
            <a:off x="9928614" y="6180274"/>
            <a:ext cx="1923190" cy="379803"/>
          </a:xfrm>
        </p:spPr>
        <p:txBody>
          <a:bodyPr anchor="b">
            <a:normAutofit/>
          </a:bodyPr>
          <a:lstStyle>
            <a:lvl1pPr marL="0" indent="0" algn="r">
              <a:buNone/>
              <a:defRPr sz="850" b="1">
                <a:solidFill>
                  <a:srgbClr val="3A3A4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BE" dirty="0"/>
              <a:t>+32 (0)3 451 36 42  |  info@arxus.eu</a:t>
            </a:r>
            <a:br>
              <a:rPr lang="nl-BE" dirty="0"/>
            </a:br>
            <a:r>
              <a:rPr lang="nl-BE" dirty="0"/>
              <a:t>Veldkant 35D, 2550 Kontich, Belgium</a:t>
            </a:r>
          </a:p>
        </p:txBody>
      </p:sp>
      <p:pic>
        <p:nvPicPr>
          <p:cNvPr id="3" name="Graphic 2">
            <a:extLst>
              <a:ext uri="{FF2B5EF4-FFF2-40B4-BE49-F238E27FC236}">
                <a16:creationId xmlns:a16="http://schemas.microsoft.com/office/drawing/2014/main" id="{BB9FAF94-D158-4F6D-93ED-42056C086E49}"/>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28389" y="5523619"/>
            <a:ext cx="598784" cy="598784"/>
          </a:xfrm>
          <a:prstGeom prst="rect">
            <a:avLst/>
          </a:prstGeom>
        </p:spPr>
      </p:pic>
      <p:sp>
        <p:nvSpPr>
          <p:cNvPr id="5" name="Picture Placeholder 4">
            <a:extLst>
              <a:ext uri="{FF2B5EF4-FFF2-40B4-BE49-F238E27FC236}">
                <a16:creationId xmlns:a16="http://schemas.microsoft.com/office/drawing/2014/main" id="{1095B57A-6A75-1C80-5DE5-80B4518329EB}"/>
              </a:ext>
            </a:extLst>
          </p:cNvPr>
          <p:cNvSpPr>
            <a:spLocks noGrp="1"/>
          </p:cNvSpPr>
          <p:nvPr>
            <p:ph type="pic" sz="quarter" idx="10"/>
          </p:nvPr>
        </p:nvSpPr>
        <p:spPr>
          <a:xfrm>
            <a:off x="0" y="961596"/>
            <a:ext cx="12192000" cy="5896405"/>
          </a:xfrm>
          <a:custGeom>
            <a:avLst/>
            <a:gdLst>
              <a:gd name="connsiteX0" fmla="*/ 12192000 w 12192000"/>
              <a:gd name="connsiteY0" fmla="*/ 0 h 5896405"/>
              <a:gd name="connsiteX1" fmla="*/ 12192000 w 12192000"/>
              <a:gd name="connsiteY1" fmla="*/ 2762220 h 5896405"/>
              <a:gd name="connsiteX2" fmla="*/ 6820470 w 12192000"/>
              <a:gd name="connsiteY2" fmla="*/ 5412001 h 5896405"/>
              <a:gd name="connsiteX3" fmla="*/ 6129078 w 12192000"/>
              <a:gd name="connsiteY3" fmla="*/ 5896405 h 5896405"/>
              <a:gd name="connsiteX4" fmla="*/ 0 w 12192000"/>
              <a:gd name="connsiteY4" fmla="*/ 5896405 h 5896405"/>
              <a:gd name="connsiteX5" fmla="*/ 0 w 12192000"/>
              <a:gd name="connsiteY5" fmla="*/ 4970655 h 5896405"/>
              <a:gd name="connsiteX6" fmla="*/ 3492951 w 12192000"/>
              <a:gd name="connsiteY6" fmla="*/ 1941716 h 5896405"/>
              <a:gd name="connsiteX7" fmla="*/ 12192000 w 12192000"/>
              <a:gd name="connsiteY7" fmla="*/ 0 h 589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896405">
                <a:moveTo>
                  <a:pt x="12192000" y="0"/>
                </a:moveTo>
                <a:lnTo>
                  <a:pt x="12192000" y="2762220"/>
                </a:lnTo>
                <a:cubicBezTo>
                  <a:pt x="10354379" y="3275303"/>
                  <a:pt x="8469379" y="4293343"/>
                  <a:pt x="6820470" y="5412001"/>
                </a:cubicBezTo>
                <a:lnTo>
                  <a:pt x="6129078" y="5896405"/>
                </a:lnTo>
                <a:lnTo>
                  <a:pt x="0" y="5896405"/>
                </a:lnTo>
                <a:lnTo>
                  <a:pt x="0" y="4970655"/>
                </a:lnTo>
                <a:cubicBezTo>
                  <a:pt x="384480" y="3896950"/>
                  <a:pt x="1475281" y="2767400"/>
                  <a:pt x="3492951" y="1941716"/>
                </a:cubicBezTo>
                <a:cubicBezTo>
                  <a:pt x="6144893" y="856513"/>
                  <a:pt x="9007839" y="237155"/>
                  <a:pt x="12192000" y="0"/>
                </a:cubicBezTo>
                <a:close/>
              </a:path>
            </a:pathLst>
          </a:custGeom>
        </p:spPr>
        <p:txBody>
          <a:bodyPr wrap="square" anchor="ctr">
            <a:noAutofit/>
          </a:bodyPr>
          <a:lstStyle>
            <a:lvl1pPr marL="0" indent="0" algn="ctr">
              <a:buNone/>
              <a:defRPr sz="1100"/>
            </a:lvl1pPr>
          </a:lstStyle>
          <a:p>
            <a:endParaRPr lang="nl-BE" dirty="0"/>
          </a:p>
        </p:txBody>
      </p:sp>
    </p:spTree>
    <p:extLst>
      <p:ext uri="{BB962C8B-B14F-4D97-AF65-F5344CB8AC3E}">
        <p14:creationId xmlns:p14="http://schemas.microsoft.com/office/powerpoint/2010/main" val="220656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main - var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3BC356-9FBF-C144-7C0B-E2FEE8F113A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grpSp>
        <p:nvGrpSpPr>
          <p:cNvPr id="25" name="Group 24">
            <a:extLst>
              <a:ext uri="{FF2B5EF4-FFF2-40B4-BE49-F238E27FC236}">
                <a16:creationId xmlns:a16="http://schemas.microsoft.com/office/drawing/2014/main" id="{2D181F03-E601-1147-BA17-FA82D1FA7156}"/>
              </a:ext>
            </a:extLst>
          </p:cNvPr>
          <p:cNvGrpSpPr/>
          <p:nvPr userDrawn="1"/>
        </p:nvGrpSpPr>
        <p:grpSpPr>
          <a:xfrm>
            <a:off x="3980069" y="-53009"/>
            <a:ext cx="7964345" cy="6944139"/>
            <a:chOff x="3980069" y="-53009"/>
            <a:chExt cx="7964345" cy="6944139"/>
          </a:xfrm>
        </p:grpSpPr>
        <p:sp>
          <p:nvSpPr>
            <p:cNvPr id="20" name="Freeform: Shape 19">
              <a:extLst>
                <a:ext uri="{FF2B5EF4-FFF2-40B4-BE49-F238E27FC236}">
                  <a16:creationId xmlns:a16="http://schemas.microsoft.com/office/drawing/2014/main" id="{BE5E69F7-0F7C-E024-F647-0675DABBA17C}"/>
                </a:ext>
              </a:extLst>
            </p:cNvPr>
            <p:cNvSpPr/>
            <p:nvPr userDrawn="1"/>
          </p:nvSpPr>
          <p:spPr>
            <a:xfrm>
              <a:off x="3980069" y="-53009"/>
              <a:ext cx="7964345" cy="6944139"/>
            </a:xfrm>
            <a:custGeom>
              <a:avLst/>
              <a:gdLst>
                <a:gd name="connsiteX0" fmla="*/ 5223461 w 7972858"/>
                <a:gd name="connsiteY0" fmla="*/ 0 h 6856038"/>
                <a:gd name="connsiteX1" fmla="*/ 7582064 w 7972858"/>
                <a:gd name="connsiteY1" fmla="*/ 4242345 h 6856038"/>
                <a:gd name="connsiteX2" fmla="*/ 7527121 w 7972858"/>
                <a:gd name="connsiteY2" fmla="*/ 6086843 h 6856038"/>
                <a:gd name="connsiteX3" fmla="*/ 3261229 w 7972858"/>
                <a:gd name="connsiteY3" fmla="*/ 5050785 h 6856038"/>
                <a:gd name="connsiteX4" fmla="*/ 0 w 7972858"/>
                <a:gd name="connsiteY4" fmla="*/ 6856038 h 685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58" h="6856038">
                  <a:moveTo>
                    <a:pt x="5223461" y="0"/>
                  </a:moveTo>
                  <a:cubicBezTo>
                    <a:pt x="6210791" y="1613935"/>
                    <a:pt x="7198121" y="3227871"/>
                    <a:pt x="7582064" y="4242345"/>
                  </a:cubicBezTo>
                  <a:cubicBezTo>
                    <a:pt x="7966007" y="5256819"/>
                    <a:pt x="8247260" y="5952103"/>
                    <a:pt x="7527121" y="6086843"/>
                  </a:cubicBezTo>
                  <a:cubicBezTo>
                    <a:pt x="6806982" y="6221583"/>
                    <a:pt x="4515749" y="4922586"/>
                    <a:pt x="3261229" y="5050785"/>
                  </a:cubicBezTo>
                  <a:cubicBezTo>
                    <a:pt x="2006709" y="5178984"/>
                    <a:pt x="481401" y="6654582"/>
                    <a:pt x="0" y="6856038"/>
                  </a:cubicBezTo>
                </a:path>
              </a:pathLst>
            </a:custGeom>
            <a:noFill/>
            <a:ln w="15875">
              <a:gradFill flip="none" rotWithShape="1">
                <a:gsLst>
                  <a:gs pos="0">
                    <a:schemeClr val="accent1"/>
                  </a:gs>
                  <a:gs pos="55000">
                    <a:schemeClr val="accent2"/>
                  </a:gs>
                  <a:gs pos="100000">
                    <a:schemeClr val="accent6"/>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4" name="Graphic 23">
              <a:extLst>
                <a:ext uri="{FF2B5EF4-FFF2-40B4-BE49-F238E27FC236}">
                  <a16:creationId xmlns:a16="http://schemas.microsoft.com/office/drawing/2014/main" id="{A518391F-BE33-5AE7-05BA-8D5957509DD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523077">
              <a:off x="9517478" y="543471"/>
              <a:ext cx="154402" cy="129698"/>
            </a:xfrm>
            <a:prstGeom prst="rect">
              <a:avLst/>
            </a:prstGeom>
          </p:spPr>
        </p:pic>
      </p:grpSp>
      <p:sp>
        <p:nvSpPr>
          <p:cNvPr id="2" name="Title 1">
            <a:extLst>
              <a:ext uri="{FF2B5EF4-FFF2-40B4-BE49-F238E27FC236}">
                <a16:creationId xmlns:a16="http://schemas.microsoft.com/office/drawing/2014/main" id="{5410DD41-724E-F979-B7F1-5FD9E474193E}"/>
              </a:ext>
            </a:extLst>
          </p:cNvPr>
          <p:cNvSpPr>
            <a:spLocks noGrp="1"/>
          </p:cNvSpPr>
          <p:nvPr>
            <p:ph type="ctrTitle"/>
          </p:nvPr>
        </p:nvSpPr>
        <p:spPr>
          <a:xfrm>
            <a:off x="396372" y="1007513"/>
            <a:ext cx="6150202" cy="2387600"/>
          </a:xfrm>
        </p:spPr>
        <p:txBody>
          <a:bodyPr anchor="b">
            <a:normAutofit/>
          </a:bodyPr>
          <a:lstStyle>
            <a:lvl1pPr algn="l">
              <a:defRPr sz="4400">
                <a:solidFill>
                  <a:schemeClr val="bg1"/>
                </a:solidFill>
              </a:defRPr>
            </a:lvl1pPr>
          </a:lstStyle>
          <a:p>
            <a:r>
              <a:rPr lang="nl-NL"/>
              <a:t>Klik om stijl te bewerken</a:t>
            </a:r>
            <a:endParaRPr lang="nl-BE" dirty="0"/>
          </a:p>
        </p:txBody>
      </p:sp>
      <p:sp>
        <p:nvSpPr>
          <p:cNvPr id="3" name="Subtitle 2">
            <a:extLst>
              <a:ext uri="{FF2B5EF4-FFF2-40B4-BE49-F238E27FC236}">
                <a16:creationId xmlns:a16="http://schemas.microsoft.com/office/drawing/2014/main" id="{33614F65-0923-3971-9568-C8DF93FF1668}"/>
              </a:ext>
            </a:extLst>
          </p:cNvPr>
          <p:cNvSpPr>
            <a:spLocks noGrp="1"/>
          </p:cNvSpPr>
          <p:nvPr>
            <p:ph type="subTitle" idx="1"/>
          </p:nvPr>
        </p:nvSpPr>
        <p:spPr>
          <a:xfrm>
            <a:off x="396372" y="3487188"/>
            <a:ext cx="6150202" cy="669579"/>
          </a:xfrm>
        </p:spPr>
        <p:txBody>
          <a:bodyPr>
            <a:normAutofit/>
          </a:bodyPr>
          <a:lstStyle>
            <a:lvl1pPr marL="0" indent="0" algn="l">
              <a:buNone/>
              <a:defRPr sz="1800">
                <a:solidFill>
                  <a:srgbClr val="B7B3AE"/>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dirty="0"/>
          </a:p>
        </p:txBody>
      </p:sp>
      <p:pic>
        <p:nvPicPr>
          <p:cNvPr id="27" name="Picture 26">
            <a:extLst>
              <a:ext uri="{FF2B5EF4-FFF2-40B4-BE49-F238E27FC236}">
                <a16:creationId xmlns:a16="http://schemas.microsoft.com/office/drawing/2014/main" id="{9BC6FECE-FC71-0EEB-85AF-00046AC30EFA}"/>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396372" y="6180323"/>
            <a:ext cx="1303130" cy="443664"/>
          </a:xfrm>
          <a:prstGeom prst="rect">
            <a:avLst/>
          </a:prstGeom>
        </p:spPr>
      </p:pic>
      <p:pic>
        <p:nvPicPr>
          <p:cNvPr id="7" name="Picture 6">
            <a:extLst>
              <a:ext uri="{FF2B5EF4-FFF2-40B4-BE49-F238E27FC236}">
                <a16:creationId xmlns:a16="http://schemas.microsoft.com/office/drawing/2014/main" id="{5AC3294C-A717-6827-7823-CC3506EE2EA5}"/>
              </a:ext>
            </a:extLst>
          </p:cNvPr>
          <p:cNvPicPr>
            <a:picLocks noChangeAspect="1"/>
          </p:cNvPicPr>
          <p:nvPr userDrawn="1"/>
        </p:nvPicPr>
        <p:blipFill>
          <a:blip r:embed="rId7"/>
          <a:stretch>
            <a:fillRect/>
          </a:stretch>
        </p:blipFill>
        <p:spPr>
          <a:xfrm>
            <a:off x="7631155" y="456941"/>
            <a:ext cx="4566300" cy="5944115"/>
          </a:xfrm>
          <a:prstGeom prst="rect">
            <a:avLst/>
          </a:prstGeom>
        </p:spPr>
      </p:pic>
      <p:pic>
        <p:nvPicPr>
          <p:cNvPr id="4" name="Graphic 3">
            <a:extLst>
              <a:ext uri="{FF2B5EF4-FFF2-40B4-BE49-F238E27FC236}">
                <a16:creationId xmlns:a16="http://schemas.microsoft.com/office/drawing/2014/main" id="{8EBBB74B-1EDF-5D40-BB9A-1A505543D2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54921" y="6162299"/>
            <a:ext cx="154402" cy="129698"/>
          </a:xfrm>
          <a:prstGeom prst="rect">
            <a:avLst/>
          </a:prstGeom>
        </p:spPr>
      </p:pic>
      <p:pic>
        <p:nvPicPr>
          <p:cNvPr id="6" name="Graphic 5">
            <a:extLst>
              <a:ext uri="{FF2B5EF4-FFF2-40B4-BE49-F238E27FC236}">
                <a16:creationId xmlns:a16="http://schemas.microsoft.com/office/drawing/2014/main" id="{8E952A46-601B-A20C-96E8-E7A3E8F072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00086" y="5984902"/>
            <a:ext cx="154402" cy="129698"/>
          </a:xfrm>
          <a:prstGeom prst="rect">
            <a:avLst/>
          </a:prstGeom>
        </p:spPr>
      </p:pic>
    </p:spTree>
    <p:extLst>
      <p:ext uri="{BB962C8B-B14F-4D97-AF65-F5344CB8AC3E}">
        <p14:creationId xmlns:p14="http://schemas.microsoft.com/office/powerpoint/2010/main" val="2283054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 var1 DAR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2397CB-6164-D644-6BA8-21FECBC12F8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grpSp>
        <p:nvGrpSpPr>
          <p:cNvPr id="13" name="Group 12">
            <a:extLst>
              <a:ext uri="{FF2B5EF4-FFF2-40B4-BE49-F238E27FC236}">
                <a16:creationId xmlns:a16="http://schemas.microsoft.com/office/drawing/2014/main" id="{F712AB12-746D-3098-8666-B12B04009500}"/>
              </a:ext>
            </a:extLst>
          </p:cNvPr>
          <p:cNvGrpSpPr/>
          <p:nvPr userDrawn="1"/>
        </p:nvGrpSpPr>
        <p:grpSpPr>
          <a:xfrm>
            <a:off x="-466049" y="-70791"/>
            <a:ext cx="10626852" cy="5161729"/>
            <a:chOff x="-566338" y="-123886"/>
            <a:chExt cx="10626852" cy="5161729"/>
          </a:xfrm>
        </p:grpSpPr>
        <p:sp>
          <p:nvSpPr>
            <p:cNvPr id="6" name="Freeform: Shape 5">
              <a:extLst>
                <a:ext uri="{FF2B5EF4-FFF2-40B4-BE49-F238E27FC236}">
                  <a16:creationId xmlns:a16="http://schemas.microsoft.com/office/drawing/2014/main" id="{6D9F834C-621B-3582-EA58-5A50535AF63B}"/>
                </a:ext>
              </a:extLst>
            </p:cNvPr>
            <p:cNvSpPr/>
            <p:nvPr userDrawn="1"/>
          </p:nvSpPr>
          <p:spPr>
            <a:xfrm>
              <a:off x="-566338" y="-123886"/>
              <a:ext cx="10626852" cy="5161729"/>
            </a:xfrm>
            <a:custGeom>
              <a:avLst/>
              <a:gdLst>
                <a:gd name="connsiteX0" fmla="*/ 8088016 w 10591456"/>
                <a:gd name="connsiteY0" fmla="*/ 0 h 5161729"/>
                <a:gd name="connsiteX1" fmla="*/ 10199985 w 10591456"/>
                <a:gd name="connsiteY1" fmla="*/ 2802193 h 5161729"/>
                <a:gd name="connsiteX2" fmla="*/ 10064299 w 10591456"/>
                <a:gd name="connsiteY2" fmla="*/ 5156036 h 5161729"/>
                <a:gd name="connsiteX3" fmla="*/ 4920062 w 10591456"/>
                <a:gd name="connsiteY3" fmla="*/ 3480619 h 5161729"/>
                <a:gd name="connsiteX4" fmla="*/ 0 w 10591456"/>
                <a:gd name="connsiteY4" fmla="*/ 4064655 h 5161729"/>
                <a:gd name="connsiteX0" fmla="*/ 8088016 w 10591456"/>
                <a:gd name="connsiteY0" fmla="*/ 0 h 5161729"/>
                <a:gd name="connsiteX1" fmla="*/ 10199985 w 10591456"/>
                <a:gd name="connsiteY1" fmla="*/ 2802193 h 5161729"/>
                <a:gd name="connsiteX2" fmla="*/ 10064299 w 10591456"/>
                <a:gd name="connsiteY2" fmla="*/ 5156036 h 5161729"/>
                <a:gd name="connsiteX3" fmla="*/ 4920062 w 10591456"/>
                <a:gd name="connsiteY3" fmla="*/ 3480619 h 5161729"/>
                <a:gd name="connsiteX4" fmla="*/ 0 w 10591456"/>
                <a:gd name="connsiteY4" fmla="*/ 4064655 h 5161729"/>
                <a:gd name="connsiteX0" fmla="*/ 8123412 w 10626852"/>
                <a:gd name="connsiteY0" fmla="*/ 0 h 5161729"/>
                <a:gd name="connsiteX1" fmla="*/ 10235381 w 10626852"/>
                <a:gd name="connsiteY1" fmla="*/ 2802193 h 5161729"/>
                <a:gd name="connsiteX2" fmla="*/ 10099695 w 10626852"/>
                <a:gd name="connsiteY2" fmla="*/ 5156036 h 5161729"/>
                <a:gd name="connsiteX3" fmla="*/ 4955458 w 10626852"/>
                <a:gd name="connsiteY3" fmla="*/ 3480619 h 5161729"/>
                <a:gd name="connsiteX4" fmla="*/ 0 w 10626852"/>
                <a:gd name="connsiteY4" fmla="*/ 4312428 h 5161729"/>
                <a:gd name="connsiteX0" fmla="*/ 8123412 w 10626852"/>
                <a:gd name="connsiteY0" fmla="*/ 0 h 5161729"/>
                <a:gd name="connsiteX1" fmla="*/ 10235381 w 10626852"/>
                <a:gd name="connsiteY1" fmla="*/ 2802193 h 5161729"/>
                <a:gd name="connsiteX2" fmla="*/ 10099695 w 10626852"/>
                <a:gd name="connsiteY2" fmla="*/ 5156036 h 5161729"/>
                <a:gd name="connsiteX3" fmla="*/ 4955458 w 10626852"/>
                <a:gd name="connsiteY3" fmla="*/ 3480619 h 5161729"/>
                <a:gd name="connsiteX4" fmla="*/ 0 w 10626852"/>
                <a:gd name="connsiteY4" fmla="*/ 4312428 h 5161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852" h="5161729">
                  <a:moveTo>
                    <a:pt x="8123412" y="0"/>
                  </a:moveTo>
                  <a:cubicBezTo>
                    <a:pt x="9014706" y="971427"/>
                    <a:pt x="9906001" y="1942854"/>
                    <a:pt x="10235381" y="2802193"/>
                  </a:cubicBezTo>
                  <a:cubicBezTo>
                    <a:pt x="10564761" y="3661532"/>
                    <a:pt x="10979682" y="5042965"/>
                    <a:pt x="10099695" y="5156036"/>
                  </a:cubicBezTo>
                  <a:cubicBezTo>
                    <a:pt x="9219708" y="5269107"/>
                    <a:pt x="6632841" y="3662516"/>
                    <a:pt x="4955458" y="3480619"/>
                  </a:cubicBezTo>
                  <a:cubicBezTo>
                    <a:pt x="3278075" y="3298722"/>
                    <a:pt x="932099" y="3997795"/>
                    <a:pt x="0" y="4312428"/>
                  </a:cubicBezTo>
                </a:path>
              </a:pathLst>
            </a:custGeom>
            <a:noFill/>
            <a:ln w="15875">
              <a:gradFill flip="none" rotWithShape="1">
                <a:gsLst>
                  <a:gs pos="0">
                    <a:schemeClr val="accent1"/>
                  </a:gs>
                  <a:gs pos="50000">
                    <a:schemeClr val="accent2"/>
                  </a:gs>
                  <a:gs pos="100000">
                    <a:schemeClr val="accent3"/>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7" name="Graphic 6">
              <a:extLst>
                <a:ext uri="{FF2B5EF4-FFF2-40B4-BE49-F238E27FC236}">
                  <a16:creationId xmlns:a16="http://schemas.microsoft.com/office/drawing/2014/main" id="{D1D496B5-FA0C-64F8-F8D8-15632479DDA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145881">
              <a:off x="462190" y="3794262"/>
              <a:ext cx="154402" cy="129698"/>
            </a:xfrm>
            <a:prstGeom prst="rect">
              <a:avLst/>
            </a:prstGeom>
          </p:spPr>
        </p:pic>
        <p:pic>
          <p:nvPicPr>
            <p:cNvPr id="8" name="Graphic 7">
              <a:extLst>
                <a:ext uri="{FF2B5EF4-FFF2-40B4-BE49-F238E27FC236}">
                  <a16:creationId xmlns:a16="http://schemas.microsoft.com/office/drawing/2014/main" id="{CD73D9FF-E38C-070E-B02C-52670FAF63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5967869">
              <a:off x="7971416" y="345792"/>
              <a:ext cx="154402" cy="129698"/>
            </a:xfrm>
            <a:prstGeom prst="rect">
              <a:avLst/>
            </a:prstGeom>
          </p:spPr>
        </p:pic>
        <p:pic>
          <p:nvPicPr>
            <p:cNvPr id="12" name="Graphic 11">
              <a:extLst>
                <a:ext uri="{FF2B5EF4-FFF2-40B4-BE49-F238E27FC236}">
                  <a16:creationId xmlns:a16="http://schemas.microsoft.com/office/drawing/2014/main" id="{3D28DB83-989D-C3CB-9488-52768A5BC1B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5812410">
              <a:off x="8251509" y="664357"/>
              <a:ext cx="154402" cy="129698"/>
            </a:xfrm>
            <a:prstGeom prst="rect">
              <a:avLst/>
            </a:prstGeom>
          </p:spPr>
        </p:pic>
      </p:grpSp>
      <p:pic>
        <p:nvPicPr>
          <p:cNvPr id="20" name="Picture 19">
            <a:extLst>
              <a:ext uri="{FF2B5EF4-FFF2-40B4-BE49-F238E27FC236}">
                <a16:creationId xmlns:a16="http://schemas.microsoft.com/office/drawing/2014/main" id="{47776270-A0AF-182D-DA9B-882AEB88FC07}"/>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0" y="911504"/>
            <a:ext cx="12195640" cy="5942041"/>
          </a:xfrm>
          <a:custGeom>
            <a:avLst/>
            <a:gdLst>
              <a:gd name="connsiteX0" fmla="*/ 12195640 w 12195640"/>
              <a:gd name="connsiteY0" fmla="*/ 0 h 5942041"/>
              <a:gd name="connsiteX1" fmla="*/ 12195640 w 12195640"/>
              <a:gd name="connsiteY1" fmla="*/ 2783597 h 5942041"/>
              <a:gd name="connsiteX2" fmla="*/ 11801125 w 12195640"/>
              <a:gd name="connsiteY2" fmla="*/ 2902035 h 5942041"/>
              <a:gd name="connsiteX3" fmla="*/ 6130906 w 12195640"/>
              <a:gd name="connsiteY3" fmla="*/ 5942041 h 5942041"/>
              <a:gd name="connsiteX4" fmla="*/ 0 w 12195640"/>
              <a:gd name="connsiteY4" fmla="*/ 5942041 h 5942041"/>
              <a:gd name="connsiteX5" fmla="*/ 0 w 12195640"/>
              <a:gd name="connsiteY5" fmla="*/ 5009124 h 5942041"/>
              <a:gd name="connsiteX6" fmla="*/ 3493994 w 12195640"/>
              <a:gd name="connsiteY6" fmla="*/ 1956743 h 5942041"/>
              <a:gd name="connsiteX7" fmla="*/ 11602171 w 12195640"/>
              <a:gd name="connsiteY7" fmla="*/ 49345 h 594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640" h="5942041">
                <a:moveTo>
                  <a:pt x="12195640" y="0"/>
                </a:moveTo>
                <a:lnTo>
                  <a:pt x="12195640" y="2783597"/>
                </a:lnTo>
                <a:lnTo>
                  <a:pt x="11801125" y="2902035"/>
                </a:lnTo>
                <a:cubicBezTo>
                  <a:pt x="9825953" y="3531681"/>
                  <a:pt x="7819627" y="4712073"/>
                  <a:pt x="6130906" y="5942041"/>
                </a:cubicBezTo>
                <a:lnTo>
                  <a:pt x="0" y="5942041"/>
                </a:lnTo>
                <a:lnTo>
                  <a:pt x="0" y="5009124"/>
                </a:lnTo>
                <a:cubicBezTo>
                  <a:pt x="384594" y="3926982"/>
                  <a:pt x="1475722" y="2788817"/>
                  <a:pt x="3493994" y="1956743"/>
                </a:cubicBezTo>
                <a:cubicBezTo>
                  <a:pt x="5980932" y="931492"/>
                  <a:pt x="8653377" y="318843"/>
                  <a:pt x="11602171" y="49345"/>
                </a:cubicBezTo>
                <a:close/>
              </a:path>
            </a:pathLst>
          </a:custGeom>
        </p:spPr>
      </p:pic>
      <p:sp>
        <p:nvSpPr>
          <p:cNvPr id="2" name="Title 1">
            <a:extLst>
              <a:ext uri="{FF2B5EF4-FFF2-40B4-BE49-F238E27FC236}">
                <a16:creationId xmlns:a16="http://schemas.microsoft.com/office/drawing/2014/main" id="{5410DD41-724E-F979-B7F1-5FD9E474193E}"/>
              </a:ext>
            </a:extLst>
          </p:cNvPr>
          <p:cNvSpPr>
            <a:spLocks noGrp="1"/>
          </p:cNvSpPr>
          <p:nvPr>
            <p:ph type="ctrTitle" hasCustomPrompt="1"/>
          </p:nvPr>
        </p:nvSpPr>
        <p:spPr>
          <a:xfrm>
            <a:off x="396372" y="513244"/>
            <a:ext cx="5095927" cy="1356855"/>
          </a:xfrm>
        </p:spPr>
        <p:txBody>
          <a:bodyPr anchor="ctr">
            <a:normAutofit/>
          </a:bodyPr>
          <a:lstStyle>
            <a:lvl1pPr algn="l">
              <a:defRPr sz="4000">
                <a:solidFill>
                  <a:schemeClr val="bg1"/>
                </a:solidFill>
              </a:defRPr>
            </a:lvl1pPr>
          </a:lstStyle>
          <a:p>
            <a:r>
              <a:rPr lang="en-US" dirty="0"/>
              <a:t>Thank you</a:t>
            </a:r>
            <a:endParaRPr lang="nl-BE" dirty="0"/>
          </a:p>
        </p:txBody>
      </p:sp>
      <p:pic>
        <p:nvPicPr>
          <p:cNvPr id="10" name="Picture 9">
            <a:extLst>
              <a:ext uri="{FF2B5EF4-FFF2-40B4-BE49-F238E27FC236}">
                <a16:creationId xmlns:a16="http://schemas.microsoft.com/office/drawing/2014/main" id="{6F1B9339-32F9-80D3-A4E2-0CB0E240B420}"/>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8040407" y="6180323"/>
            <a:ext cx="1303130" cy="443664"/>
          </a:xfrm>
          <a:prstGeom prst="rect">
            <a:avLst/>
          </a:prstGeom>
        </p:spPr>
      </p:pic>
      <p:sp>
        <p:nvSpPr>
          <p:cNvPr id="14" name="Subtitle 2">
            <a:extLst>
              <a:ext uri="{FF2B5EF4-FFF2-40B4-BE49-F238E27FC236}">
                <a16:creationId xmlns:a16="http://schemas.microsoft.com/office/drawing/2014/main" id="{7A075B8B-F795-24C4-3A11-ABF70C95638B}"/>
              </a:ext>
            </a:extLst>
          </p:cNvPr>
          <p:cNvSpPr txBox="1">
            <a:spLocks/>
          </p:cNvSpPr>
          <p:nvPr userDrawn="1"/>
        </p:nvSpPr>
        <p:spPr>
          <a:xfrm>
            <a:off x="9869616" y="6388999"/>
            <a:ext cx="2004749" cy="206477"/>
          </a:xfrm>
          <a:prstGeom prst="rect">
            <a:avLst/>
          </a:prstGeom>
        </p:spPr>
        <p:txBody>
          <a:bodyPr vert="horz" lIns="91440" tIns="45720" rIns="91440" bIns="45720" rtlCol="0" anchor="b">
            <a:noAutofit/>
          </a:bodyPr>
          <a:lstStyle>
            <a:lvl1pPr marL="0" indent="0" algn="r" defTabSz="914400" rtl="0" eaLnBrk="1" latinLnBrk="0" hangingPunct="1">
              <a:lnSpc>
                <a:spcPct val="90000"/>
              </a:lnSpc>
              <a:spcBef>
                <a:spcPts val="1000"/>
              </a:spcBef>
              <a:buFont typeface="Arial" panose="020B0604020202020204" pitchFamily="34" charset="0"/>
              <a:buNone/>
              <a:defRPr sz="900" b="1" kern="1200">
                <a:solidFill>
                  <a:srgbClr val="3A3A4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nl-BE" sz="850" b="0" dirty="0">
                <a:solidFill>
                  <a:schemeClr val="bg1"/>
                </a:solidFill>
              </a:rPr>
              <a:t>Veldkant 35D, 2550 Kontich, Belgium</a:t>
            </a:r>
          </a:p>
        </p:txBody>
      </p:sp>
      <p:sp>
        <p:nvSpPr>
          <p:cNvPr id="15" name="Subtitle 2">
            <a:extLst>
              <a:ext uri="{FF2B5EF4-FFF2-40B4-BE49-F238E27FC236}">
                <a16:creationId xmlns:a16="http://schemas.microsoft.com/office/drawing/2014/main" id="{2A4CBD6A-83B5-9134-F204-551F5D419957}"/>
              </a:ext>
            </a:extLst>
          </p:cNvPr>
          <p:cNvSpPr txBox="1">
            <a:spLocks/>
          </p:cNvSpPr>
          <p:nvPr userDrawn="1"/>
        </p:nvSpPr>
        <p:spPr>
          <a:xfrm>
            <a:off x="9869616" y="5855807"/>
            <a:ext cx="2004749" cy="578137"/>
          </a:xfrm>
          <a:prstGeom prst="rect">
            <a:avLst/>
          </a:prstGeom>
        </p:spPr>
        <p:txBody>
          <a:bodyPr vert="horz" lIns="91440" tIns="45720" rIns="91440" bIns="45720" rtlCol="0" anchor="b">
            <a:normAutofit/>
          </a:bodyPr>
          <a:lstStyle>
            <a:lvl1pPr marL="0" indent="0" algn="r" defTabSz="914400" rtl="0" eaLnBrk="1" latinLnBrk="0" hangingPunct="1">
              <a:lnSpc>
                <a:spcPct val="90000"/>
              </a:lnSpc>
              <a:spcBef>
                <a:spcPts val="1000"/>
              </a:spcBef>
              <a:buFont typeface="Arial" panose="020B0604020202020204" pitchFamily="34" charset="0"/>
              <a:buNone/>
              <a:defRPr sz="900" b="1" kern="1200">
                <a:solidFill>
                  <a:srgbClr val="3A3A4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nl-BE" dirty="0">
                <a:solidFill>
                  <a:schemeClr val="bg1"/>
                </a:solidFill>
              </a:rPr>
              <a:t>+32 (0)3 451 36 42  |  info@arxus.eu</a:t>
            </a:r>
          </a:p>
        </p:txBody>
      </p:sp>
      <p:pic>
        <p:nvPicPr>
          <p:cNvPr id="16" name="Graphic 15">
            <a:extLst>
              <a:ext uri="{FF2B5EF4-FFF2-40B4-BE49-F238E27FC236}">
                <a16:creationId xmlns:a16="http://schemas.microsoft.com/office/drawing/2014/main" id="{AE8D3235-90F6-90E9-386A-661D0754274C}"/>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11228389" y="5523619"/>
            <a:ext cx="598784" cy="598784"/>
          </a:xfrm>
          <a:prstGeom prst="rect">
            <a:avLst/>
          </a:prstGeom>
        </p:spPr>
      </p:pic>
      <p:sp>
        <p:nvSpPr>
          <p:cNvPr id="11" name="Freeform: Shape 10">
            <a:extLst>
              <a:ext uri="{FF2B5EF4-FFF2-40B4-BE49-F238E27FC236}">
                <a16:creationId xmlns:a16="http://schemas.microsoft.com/office/drawing/2014/main" id="{CFB9BCA6-5D9E-C9E5-001E-906F155A2190}"/>
              </a:ext>
            </a:extLst>
          </p:cNvPr>
          <p:cNvSpPr/>
          <p:nvPr/>
        </p:nvSpPr>
        <p:spPr>
          <a:xfrm>
            <a:off x="0" y="262524"/>
            <a:ext cx="12195641" cy="5658103"/>
          </a:xfrm>
          <a:custGeom>
            <a:avLst/>
            <a:gdLst>
              <a:gd name="connsiteX0" fmla="*/ 3494119 w 12195641"/>
              <a:gd name="connsiteY0" fmla="*/ 2605722 h 5658103"/>
              <a:gd name="connsiteX1" fmla="*/ 12195641 w 12195641"/>
              <a:gd name="connsiteY1" fmla="*/ 648980 h 5658103"/>
              <a:gd name="connsiteX2" fmla="*/ 12195641 w 12195641"/>
              <a:gd name="connsiteY2" fmla="*/ 0 h 5658103"/>
              <a:gd name="connsiteX3" fmla="*/ 0 w 12195641"/>
              <a:gd name="connsiteY3" fmla="*/ 0 h 5658103"/>
              <a:gd name="connsiteX4" fmla="*/ 0 w 12195641"/>
              <a:gd name="connsiteY4" fmla="*/ 5658104 h 5658103"/>
              <a:gd name="connsiteX5" fmla="*/ 3494119 w 12195641"/>
              <a:gd name="connsiteY5" fmla="*/ 2605722 h 565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5641" h="5658103">
                <a:moveTo>
                  <a:pt x="3494119" y="2605722"/>
                </a:moveTo>
                <a:cubicBezTo>
                  <a:pt x="6146727" y="1512121"/>
                  <a:pt x="9010528" y="887843"/>
                  <a:pt x="12195641" y="648980"/>
                </a:cubicBezTo>
                <a:lnTo>
                  <a:pt x="12195641" y="0"/>
                </a:lnTo>
                <a:lnTo>
                  <a:pt x="0" y="0"/>
                </a:lnTo>
                <a:lnTo>
                  <a:pt x="0" y="5658104"/>
                </a:lnTo>
                <a:cubicBezTo>
                  <a:pt x="384594" y="4576089"/>
                  <a:pt x="1475722" y="3437796"/>
                  <a:pt x="3494119" y="2605722"/>
                </a:cubicBezTo>
                <a:close/>
              </a:path>
            </a:pathLst>
          </a:custGeom>
          <a:noFill/>
          <a:ln w="0" cap="flat">
            <a:noFill/>
            <a:prstDash val="solid"/>
            <a:miter/>
          </a:ln>
        </p:spPr>
        <p:txBody>
          <a:bodyPr rtlCol="0" anchor="ctr"/>
          <a:lstStyle/>
          <a:p>
            <a:endParaRPr lang="nl-BE"/>
          </a:p>
        </p:txBody>
      </p:sp>
      <p:sp>
        <p:nvSpPr>
          <p:cNvPr id="17" name="Freeform: Shape 16">
            <a:extLst>
              <a:ext uri="{FF2B5EF4-FFF2-40B4-BE49-F238E27FC236}">
                <a16:creationId xmlns:a16="http://schemas.microsoft.com/office/drawing/2014/main" id="{D34DD6B8-EA03-A176-94B0-33A0BB374935}"/>
              </a:ext>
            </a:extLst>
          </p:cNvPr>
          <p:cNvSpPr/>
          <p:nvPr/>
        </p:nvSpPr>
        <p:spPr>
          <a:xfrm>
            <a:off x="6130906" y="3695099"/>
            <a:ext cx="6064734" cy="3158443"/>
          </a:xfrm>
          <a:custGeom>
            <a:avLst/>
            <a:gdLst>
              <a:gd name="connsiteX0" fmla="*/ 6064735 w 6064734"/>
              <a:gd name="connsiteY0" fmla="*/ 3158444 h 3158443"/>
              <a:gd name="connsiteX1" fmla="*/ 6064735 w 6064734"/>
              <a:gd name="connsiteY1" fmla="*/ 0 h 3158443"/>
              <a:gd name="connsiteX2" fmla="*/ 0 w 6064734"/>
              <a:gd name="connsiteY2" fmla="*/ 3158444 h 3158443"/>
              <a:gd name="connsiteX3" fmla="*/ 6064735 w 6064734"/>
              <a:gd name="connsiteY3" fmla="*/ 3158444 h 3158443"/>
            </a:gdLst>
            <a:ahLst/>
            <a:cxnLst>
              <a:cxn ang="0">
                <a:pos x="connsiteX0" y="connsiteY0"/>
              </a:cxn>
              <a:cxn ang="0">
                <a:pos x="connsiteX1" y="connsiteY1"/>
              </a:cxn>
              <a:cxn ang="0">
                <a:pos x="connsiteX2" y="connsiteY2"/>
              </a:cxn>
              <a:cxn ang="0">
                <a:pos x="connsiteX3" y="connsiteY3"/>
              </a:cxn>
            </a:cxnLst>
            <a:rect l="l" t="t" r="r" b="b"/>
            <a:pathLst>
              <a:path w="6064734" h="3158443">
                <a:moveTo>
                  <a:pt x="6064735" y="3158444"/>
                </a:moveTo>
                <a:lnTo>
                  <a:pt x="6064735" y="0"/>
                </a:lnTo>
                <a:cubicBezTo>
                  <a:pt x="3963969" y="590919"/>
                  <a:pt x="1801176" y="1846479"/>
                  <a:pt x="0" y="3158444"/>
                </a:cubicBezTo>
                <a:lnTo>
                  <a:pt x="6064735" y="3158444"/>
                </a:lnTo>
                <a:close/>
              </a:path>
            </a:pathLst>
          </a:custGeom>
          <a:noFill/>
          <a:ln w="0" cap="flat">
            <a:noFill/>
            <a:prstDash val="solid"/>
            <a:miter/>
          </a:ln>
        </p:spPr>
        <p:txBody>
          <a:bodyPr rtlCol="0" anchor="ctr"/>
          <a:lstStyle/>
          <a:p>
            <a:endParaRPr lang="nl-BE"/>
          </a:p>
        </p:txBody>
      </p:sp>
    </p:spTree>
    <p:extLst>
      <p:ext uri="{BB962C8B-B14F-4D97-AF65-F5344CB8AC3E}">
        <p14:creationId xmlns:p14="http://schemas.microsoft.com/office/powerpoint/2010/main" val="94869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 var2 - image to choose D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F92D52-4A3C-FAAC-C033-85D5C5EAD17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grpSp>
        <p:nvGrpSpPr>
          <p:cNvPr id="13" name="Group 12">
            <a:extLst>
              <a:ext uri="{FF2B5EF4-FFF2-40B4-BE49-F238E27FC236}">
                <a16:creationId xmlns:a16="http://schemas.microsoft.com/office/drawing/2014/main" id="{F712AB12-746D-3098-8666-B12B04009500}"/>
              </a:ext>
            </a:extLst>
          </p:cNvPr>
          <p:cNvGrpSpPr/>
          <p:nvPr userDrawn="1"/>
        </p:nvGrpSpPr>
        <p:grpSpPr>
          <a:xfrm>
            <a:off x="-466049" y="-70791"/>
            <a:ext cx="10626852" cy="5161729"/>
            <a:chOff x="-566338" y="-123886"/>
            <a:chExt cx="10626852" cy="5161729"/>
          </a:xfrm>
        </p:grpSpPr>
        <p:sp>
          <p:nvSpPr>
            <p:cNvPr id="6" name="Freeform: Shape 5">
              <a:extLst>
                <a:ext uri="{FF2B5EF4-FFF2-40B4-BE49-F238E27FC236}">
                  <a16:creationId xmlns:a16="http://schemas.microsoft.com/office/drawing/2014/main" id="{6D9F834C-621B-3582-EA58-5A50535AF63B}"/>
                </a:ext>
              </a:extLst>
            </p:cNvPr>
            <p:cNvSpPr/>
            <p:nvPr userDrawn="1"/>
          </p:nvSpPr>
          <p:spPr>
            <a:xfrm>
              <a:off x="-566338" y="-123886"/>
              <a:ext cx="10626852" cy="5161729"/>
            </a:xfrm>
            <a:custGeom>
              <a:avLst/>
              <a:gdLst>
                <a:gd name="connsiteX0" fmla="*/ 8088016 w 10591456"/>
                <a:gd name="connsiteY0" fmla="*/ 0 h 5161729"/>
                <a:gd name="connsiteX1" fmla="*/ 10199985 w 10591456"/>
                <a:gd name="connsiteY1" fmla="*/ 2802193 h 5161729"/>
                <a:gd name="connsiteX2" fmla="*/ 10064299 w 10591456"/>
                <a:gd name="connsiteY2" fmla="*/ 5156036 h 5161729"/>
                <a:gd name="connsiteX3" fmla="*/ 4920062 w 10591456"/>
                <a:gd name="connsiteY3" fmla="*/ 3480619 h 5161729"/>
                <a:gd name="connsiteX4" fmla="*/ 0 w 10591456"/>
                <a:gd name="connsiteY4" fmla="*/ 4064655 h 5161729"/>
                <a:gd name="connsiteX0" fmla="*/ 8088016 w 10591456"/>
                <a:gd name="connsiteY0" fmla="*/ 0 h 5161729"/>
                <a:gd name="connsiteX1" fmla="*/ 10199985 w 10591456"/>
                <a:gd name="connsiteY1" fmla="*/ 2802193 h 5161729"/>
                <a:gd name="connsiteX2" fmla="*/ 10064299 w 10591456"/>
                <a:gd name="connsiteY2" fmla="*/ 5156036 h 5161729"/>
                <a:gd name="connsiteX3" fmla="*/ 4920062 w 10591456"/>
                <a:gd name="connsiteY3" fmla="*/ 3480619 h 5161729"/>
                <a:gd name="connsiteX4" fmla="*/ 0 w 10591456"/>
                <a:gd name="connsiteY4" fmla="*/ 4064655 h 5161729"/>
                <a:gd name="connsiteX0" fmla="*/ 8123412 w 10626852"/>
                <a:gd name="connsiteY0" fmla="*/ 0 h 5161729"/>
                <a:gd name="connsiteX1" fmla="*/ 10235381 w 10626852"/>
                <a:gd name="connsiteY1" fmla="*/ 2802193 h 5161729"/>
                <a:gd name="connsiteX2" fmla="*/ 10099695 w 10626852"/>
                <a:gd name="connsiteY2" fmla="*/ 5156036 h 5161729"/>
                <a:gd name="connsiteX3" fmla="*/ 4955458 w 10626852"/>
                <a:gd name="connsiteY3" fmla="*/ 3480619 h 5161729"/>
                <a:gd name="connsiteX4" fmla="*/ 0 w 10626852"/>
                <a:gd name="connsiteY4" fmla="*/ 4312428 h 5161729"/>
                <a:gd name="connsiteX0" fmla="*/ 8123412 w 10626852"/>
                <a:gd name="connsiteY0" fmla="*/ 0 h 5161729"/>
                <a:gd name="connsiteX1" fmla="*/ 10235381 w 10626852"/>
                <a:gd name="connsiteY1" fmla="*/ 2802193 h 5161729"/>
                <a:gd name="connsiteX2" fmla="*/ 10099695 w 10626852"/>
                <a:gd name="connsiteY2" fmla="*/ 5156036 h 5161729"/>
                <a:gd name="connsiteX3" fmla="*/ 4955458 w 10626852"/>
                <a:gd name="connsiteY3" fmla="*/ 3480619 h 5161729"/>
                <a:gd name="connsiteX4" fmla="*/ 0 w 10626852"/>
                <a:gd name="connsiteY4" fmla="*/ 4312428 h 5161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852" h="5161729">
                  <a:moveTo>
                    <a:pt x="8123412" y="0"/>
                  </a:moveTo>
                  <a:cubicBezTo>
                    <a:pt x="9014706" y="971427"/>
                    <a:pt x="9906001" y="1942854"/>
                    <a:pt x="10235381" y="2802193"/>
                  </a:cubicBezTo>
                  <a:cubicBezTo>
                    <a:pt x="10564761" y="3661532"/>
                    <a:pt x="10979682" y="5042965"/>
                    <a:pt x="10099695" y="5156036"/>
                  </a:cubicBezTo>
                  <a:cubicBezTo>
                    <a:pt x="9219708" y="5269107"/>
                    <a:pt x="6632841" y="3662516"/>
                    <a:pt x="4955458" y="3480619"/>
                  </a:cubicBezTo>
                  <a:cubicBezTo>
                    <a:pt x="3278075" y="3298722"/>
                    <a:pt x="932099" y="3997795"/>
                    <a:pt x="0" y="4312428"/>
                  </a:cubicBezTo>
                </a:path>
              </a:pathLst>
            </a:custGeom>
            <a:noFill/>
            <a:ln w="15875">
              <a:gradFill flip="none" rotWithShape="1">
                <a:gsLst>
                  <a:gs pos="0">
                    <a:schemeClr val="accent1"/>
                  </a:gs>
                  <a:gs pos="50000">
                    <a:schemeClr val="accent2"/>
                  </a:gs>
                  <a:gs pos="100000">
                    <a:schemeClr val="accent3"/>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7" name="Graphic 6">
              <a:extLst>
                <a:ext uri="{FF2B5EF4-FFF2-40B4-BE49-F238E27FC236}">
                  <a16:creationId xmlns:a16="http://schemas.microsoft.com/office/drawing/2014/main" id="{D1D496B5-FA0C-64F8-F8D8-15632479DDA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145881">
              <a:off x="462190" y="3794262"/>
              <a:ext cx="154402" cy="129698"/>
            </a:xfrm>
            <a:prstGeom prst="rect">
              <a:avLst/>
            </a:prstGeom>
          </p:spPr>
        </p:pic>
        <p:pic>
          <p:nvPicPr>
            <p:cNvPr id="8" name="Graphic 7">
              <a:extLst>
                <a:ext uri="{FF2B5EF4-FFF2-40B4-BE49-F238E27FC236}">
                  <a16:creationId xmlns:a16="http://schemas.microsoft.com/office/drawing/2014/main" id="{CD73D9FF-E38C-070E-B02C-52670FAF63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5801428">
              <a:off x="7971416" y="345792"/>
              <a:ext cx="154402" cy="129698"/>
            </a:xfrm>
            <a:prstGeom prst="rect">
              <a:avLst/>
            </a:prstGeom>
          </p:spPr>
        </p:pic>
        <p:pic>
          <p:nvPicPr>
            <p:cNvPr id="12" name="Graphic 11">
              <a:extLst>
                <a:ext uri="{FF2B5EF4-FFF2-40B4-BE49-F238E27FC236}">
                  <a16:creationId xmlns:a16="http://schemas.microsoft.com/office/drawing/2014/main" id="{3D28DB83-989D-C3CB-9488-52768A5BC1B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5812410">
              <a:off x="8251509" y="664357"/>
              <a:ext cx="154402" cy="129698"/>
            </a:xfrm>
            <a:prstGeom prst="rect">
              <a:avLst/>
            </a:prstGeom>
          </p:spPr>
        </p:pic>
      </p:grpSp>
      <p:sp>
        <p:nvSpPr>
          <p:cNvPr id="2" name="Title 1">
            <a:extLst>
              <a:ext uri="{FF2B5EF4-FFF2-40B4-BE49-F238E27FC236}">
                <a16:creationId xmlns:a16="http://schemas.microsoft.com/office/drawing/2014/main" id="{5410DD41-724E-F979-B7F1-5FD9E474193E}"/>
              </a:ext>
            </a:extLst>
          </p:cNvPr>
          <p:cNvSpPr>
            <a:spLocks noGrp="1"/>
          </p:cNvSpPr>
          <p:nvPr>
            <p:ph type="ctrTitle" hasCustomPrompt="1"/>
          </p:nvPr>
        </p:nvSpPr>
        <p:spPr>
          <a:xfrm>
            <a:off x="396372" y="513244"/>
            <a:ext cx="5095927" cy="1356855"/>
          </a:xfrm>
        </p:spPr>
        <p:txBody>
          <a:bodyPr anchor="ctr">
            <a:normAutofit/>
          </a:bodyPr>
          <a:lstStyle>
            <a:lvl1pPr algn="l">
              <a:defRPr sz="4000">
                <a:solidFill>
                  <a:schemeClr val="bg1"/>
                </a:solidFill>
              </a:defRPr>
            </a:lvl1pPr>
          </a:lstStyle>
          <a:p>
            <a:r>
              <a:rPr lang="en-US" dirty="0"/>
              <a:t>Thank you</a:t>
            </a:r>
            <a:endParaRPr lang="nl-BE" dirty="0"/>
          </a:p>
        </p:txBody>
      </p:sp>
      <p:pic>
        <p:nvPicPr>
          <p:cNvPr id="10" name="Picture 9">
            <a:extLst>
              <a:ext uri="{FF2B5EF4-FFF2-40B4-BE49-F238E27FC236}">
                <a16:creationId xmlns:a16="http://schemas.microsoft.com/office/drawing/2014/main" id="{6F1B9339-32F9-80D3-A4E2-0CB0E240B420}"/>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8040407" y="6180323"/>
            <a:ext cx="1303130" cy="443664"/>
          </a:xfrm>
          <a:prstGeom prst="rect">
            <a:avLst/>
          </a:prstGeom>
        </p:spPr>
      </p:pic>
      <p:sp>
        <p:nvSpPr>
          <p:cNvPr id="11" name="Subtitle 2">
            <a:extLst>
              <a:ext uri="{FF2B5EF4-FFF2-40B4-BE49-F238E27FC236}">
                <a16:creationId xmlns:a16="http://schemas.microsoft.com/office/drawing/2014/main" id="{04376069-3DC4-C175-1987-EF54F30FE771}"/>
              </a:ext>
            </a:extLst>
          </p:cNvPr>
          <p:cNvSpPr>
            <a:spLocks noGrp="1"/>
          </p:cNvSpPr>
          <p:nvPr>
            <p:ph type="subTitle" idx="1" hasCustomPrompt="1"/>
          </p:nvPr>
        </p:nvSpPr>
        <p:spPr>
          <a:xfrm>
            <a:off x="9928614" y="6180274"/>
            <a:ext cx="1923190" cy="379803"/>
          </a:xfrm>
        </p:spPr>
        <p:txBody>
          <a:bodyPr anchor="b">
            <a:normAutofit/>
          </a:bodyPr>
          <a:lstStyle>
            <a:lvl1pPr marL="0" indent="0" algn="r">
              <a:buNone/>
              <a:defRPr sz="85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BE" dirty="0"/>
              <a:t>+32 (0)3 451 36 42  |  info@arxus.eu</a:t>
            </a:r>
            <a:br>
              <a:rPr lang="nl-BE" dirty="0"/>
            </a:br>
            <a:r>
              <a:rPr lang="nl-BE" dirty="0"/>
              <a:t>Veldkant 35D, 2550 Kontich, Belgium</a:t>
            </a:r>
          </a:p>
        </p:txBody>
      </p:sp>
      <p:pic>
        <p:nvPicPr>
          <p:cNvPr id="3" name="Graphic 2">
            <a:extLst>
              <a:ext uri="{FF2B5EF4-FFF2-40B4-BE49-F238E27FC236}">
                <a16:creationId xmlns:a16="http://schemas.microsoft.com/office/drawing/2014/main" id="{BB9FAF94-D158-4F6D-93ED-42056C086E49}"/>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11228389" y="5523619"/>
            <a:ext cx="598784" cy="598784"/>
          </a:xfrm>
          <a:prstGeom prst="rect">
            <a:avLst/>
          </a:prstGeom>
        </p:spPr>
      </p:pic>
      <p:sp>
        <p:nvSpPr>
          <p:cNvPr id="5" name="Picture Placeholder 4">
            <a:extLst>
              <a:ext uri="{FF2B5EF4-FFF2-40B4-BE49-F238E27FC236}">
                <a16:creationId xmlns:a16="http://schemas.microsoft.com/office/drawing/2014/main" id="{1095B57A-6A75-1C80-5DE5-80B4518329EB}"/>
              </a:ext>
            </a:extLst>
          </p:cNvPr>
          <p:cNvSpPr>
            <a:spLocks noGrp="1"/>
          </p:cNvSpPr>
          <p:nvPr>
            <p:ph type="pic" sz="quarter" idx="10"/>
          </p:nvPr>
        </p:nvSpPr>
        <p:spPr>
          <a:xfrm>
            <a:off x="0" y="961596"/>
            <a:ext cx="12192000" cy="5896405"/>
          </a:xfrm>
          <a:custGeom>
            <a:avLst/>
            <a:gdLst>
              <a:gd name="connsiteX0" fmla="*/ 12192000 w 12192000"/>
              <a:gd name="connsiteY0" fmla="*/ 0 h 5896405"/>
              <a:gd name="connsiteX1" fmla="*/ 12192000 w 12192000"/>
              <a:gd name="connsiteY1" fmla="*/ 2762220 h 5896405"/>
              <a:gd name="connsiteX2" fmla="*/ 6820470 w 12192000"/>
              <a:gd name="connsiteY2" fmla="*/ 5412001 h 5896405"/>
              <a:gd name="connsiteX3" fmla="*/ 6129078 w 12192000"/>
              <a:gd name="connsiteY3" fmla="*/ 5896405 h 5896405"/>
              <a:gd name="connsiteX4" fmla="*/ 0 w 12192000"/>
              <a:gd name="connsiteY4" fmla="*/ 5896405 h 5896405"/>
              <a:gd name="connsiteX5" fmla="*/ 0 w 12192000"/>
              <a:gd name="connsiteY5" fmla="*/ 4970655 h 5896405"/>
              <a:gd name="connsiteX6" fmla="*/ 3492951 w 12192000"/>
              <a:gd name="connsiteY6" fmla="*/ 1941716 h 5896405"/>
              <a:gd name="connsiteX7" fmla="*/ 12192000 w 12192000"/>
              <a:gd name="connsiteY7" fmla="*/ 0 h 589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896405">
                <a:moveTo>
                  <a:pt x="12192000" y="0"/>
                </a:moveTo>
                <a:lnTo>
                  <a:pt x="12192000" y="2762220"/>
                </a:lnTo>
                <a:cubicBezTo>
                  <a:pt x="10354379" y="3275303"/>
                  <a:pt x="8469379" y="4293343"/>
                  <a:pt x="6820470" y="5412001"/>
                </a:cubicBezTo>
                <a:lnTo>
                  <a:pt x="6129078" y="5896405"/>
                </a:lnTo>
                <a:lnTo>
                  <a:pt x="0" y="5896405"/>
                </a:lnTo>
                <a:lnTo>
                  <a:pt x="0" y="4970655"/>
                </a:lnTo>
                <a:cubicBezTo>
                  <a:pt x="384480" y="3896950"/>
                  <a:pt x="1475281" y="2767400"/>
                  <a:pt x="3492951" y="1941716"/>
                </a:cubicBezTo>
                <a:cubicBezTo>
                  <a:pt x="6144893" y="856513"/>
                  <a:pt x="9007839" y="237155"/>
                  <a:pt x="12192000" y="0"/>
                </a:cubicBezTo>
                <a:close/>
              </a:path>
            </a:pathLst>
          </a:custGeom>
        </p:spPr>
        <p:txBody>
          <a:bodyPr wrap="square" anchor="ctr">
            <a:noAutofit/>
          </a:bodyPr>
          <a:lstStyle>
            <a:lvl1pPr marL="0" indent="0" algn="ctr">
              <a:buNone/>
              <a:defRPr sz="1100"/>
            </a:lvl1pPr>
          </a:lstStyle>
          <a:p>
            <a:endParaRPr lang="nl-BE" dirty="0"/>
          </a:p>
        </p:txBody>
      </p:sp>
    </p:spTree>
    <p:extLst>
      <p:ext uri="{BB962C8B-B14F-4D97-AF65-F5344CB8AC3E}">
        <p14:creationId xmlns:p14="http://schemas.microsoft.com/office/powerpoint/2010/main" val="38646503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 contact info VAST- var2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DD41-724E-F979-B7F1-5FD9E474193E}"/>
              </a:ext>
            </a:extLst>
          </p:cNvPr>
          <p:cNvSpPr>
            <a:spLocks noGrp="1"/>
          </p:cNvSpPr>
          <p:nvPr>
            <p:ph type="ctrTitle" hasCustomPrompt="1"/>
          </p:nvPr>
        </p:nvSpPr>
        <p:spPr>
          <a:xfrm>
            <a:off x="396372" y="513244"/>
            <a:ext cx="3857063" cy="1356855"/>
          </a:xfrm>
        </p:spPr>
        <p:txBody>
          <a:bodyPr anchor="ctr">
            <a:normAutofit/>
          </a:bodyPr>
          <a:lstStyle>
            <a:lvl1pPr algn="l">
              <a:defRPr sz="4000">
                <a:solidFill>
                  <a:schemeClr val="tx1"/>
                </a:solidFill>
              </a:defRPr>
            </a:lvl1pPr>
          </a:lstStyle>
          <a:p>
            <a:r>
              <a:rPr lang="en-US" dirty="0"/>
              <a:t>Thank you</a:t>
            </a:r>
            <a:endParaRPr lang="nl-BE" dirty="0"/>
          </a:p>
        </p:txBody>
      </p:sp>
      <p:pic>
        <p:nvPicPr>
          <p:cNvPr id="10" name="Picture 9">
            <a:extLst>
              <a:ext uri="{FF2B5EF4-FFF2-40B4-BE49-F238E27FC236}">
                <a16:creationId xmlns:a16="http://schemas.microsoft.com/office/drawing/2014/main" id="{6F1B9339-32F9-80D3-A4E2-0CB0E240B42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040407" y="6180323"/>
            <a:ext cx="1303130" cy="443664"/>
          </a:xfrm>
          <a:prstGeom prst="rect">
            <a:avLst/>
          </a:prstGeom>
        </p:spPr>
      </p:pic>
      <p:sp>
        <p:nvSpPr>
          <p:cNvPr id="17" name="Subtitle 2">
            <a:extLst>
              <a:ext uri="{FF2B5EF4-FFF2-40B4-BE49-F238E27FC236}">
                <a16:creationId xmlns:a16="http://schemas.microsoft.com/office/drawing/2014/main" id="{3DC88DA6-B348-316B-145A-CE7D7662B7E1}"/>
              </a:ext>
            </a:extLst>
          </p:cNvPr>
          <p:cNvSpPr txBox="1">
            <a:spLocks/>
          </p:cNvSpPr>
          <p:nvPr userDrawn="1"/>
        </p:nvSpPr>
        <p:spPr>
          <a:xfrm>
            <a:off x="9869616" y="6388999"/>
            <a:ext cx="2004749" cy="206477"/>
          </a:xfrm>
          <a:prstGeom prst="rect">
            <a:avLst/>
          </a:prstGeom>
        </p:spPr>
        <p:txBody>
          <a:bodyPr vert="horz" lIns="91440" tIns="45720" rIns="91440" bIns="45720" rtlCol="0" anchor="b">
            <a:noAutofit/>
          </a:bodyPr>
          <a:lstStyle>
            <a:lvl1pPr marL="0" indent="0" algn="r" defTabSz="914400" rtl="0" eaLnBrk="1" latinLnBrk="0" hangingPunct="1">
              <a:lnSpc>
                <a:spcPct val="90000"/>
              </a:lnSpc>
              <a:spcBef>
                <a:spcPts val="1000"/>
              </a:spcBef>
              <a:buFont typeface="Arial" panose="020B0604020202020204" pitchFamily="34" charset="0"/>
              <a:buNone/>
              <a:defRPr sz="900" b="1" kern="1200">
                <a:solidFill>
                  <a:srgbClr val="3A3A4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nl-BE" sz="850" b="0" dirty="0">
                <a:solidFill>
                  <a:schemeClr val="tx2"/>
                </a:solidFill>
              </a:rPr>
              <a:t>Veldkant 35D, 2550 Kontich, Belgium</a:t>
            </a:r>
          </a:p>
        </p:txBody>
      </p:sp>
      <p:sp>
        <p:nvSpPr>
          <p:cNvPr id="20" name="Subtitle 2">
            <a:extLst>
              <a:ext uri="{FF2B5EF4-FFF2-40B4-BE49-F238E27FC236}">
                <a16:creationId xmlns:a16="http://schemas.microsoft.com/office/drawing/2014/main" id="{05B6211C-9394-DD15-91E2-A32BAC585D0C}"/>
              </a:ext>
            </a:extLst>
          </p:cNvPr>
          <p:cNvSpPr txBox="1">
            <a:spLocks/>
          </p:cNvSpPr>
          <p:nvPr userDrawn="1"/>
        </p:nvSpPr>
        <p:spPr>
          <a:xfrm>
            <a:off x="9869616" y="5855807"/>
            <a:ext cx="2004749" cy="578137"/>
          </a:xfrm>
          <a:prstGeom prst="rect">
            <a:avLst/>
          </a:prstGeom>
        </p:spPr>
        <p:txBody>
          <a:bodyPr vert="horz" lIns="91440" tIns="45720" rIns="91440" bIns="45720" rtlCol="0" anchor="b">
            <a:normAutofit/>
          </a:bodyPr>
          <a:lstStyle>
            <a:lvl1pPr marL="0" indent="0" algn="r" defTabSz="914400" rtl="0" eaLnBrk="1" latinLnBrk="0" hangingPunct="1">
              <a:lnSpc>
                <a:spcPct val="90000"/>
              </a:lnSpc>
              <a:spcBef>
                <a:spcPts val="1000"/>
              </a:spcBef>
              <a:buFont typeface="Arial" panose="020B0604020202020204" pitchFamily="34" charset="0"/>
              <a:buNone/>
              <a:defRPr sz="900" b="1" kern="1200">
                <a:solidFill>
                  <a:srgbClr val="3A3A4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nl-BE" dirty="0">
                <a:solidFill>
                  <a:schemeClr val="tx1"/>
                </a:solidFill>
              </a:rPr>
              <a:t>+32 (0)3 451 36 42  |  info@arxus.eu</a:t>
            </a:r>
          </a:p>
        </p:txBody>
      </p:sp>
      <p:pic>
        <p:nvPicPr>
          <p:cNvPr id="24" name="Graphic 23">
            <a:extLst>
              <a:ext uri="{FF2B5EF4-FFF2-40B4-BE49-F238E27FC236}">
                <a16:creationId xmlns:a16="http://schemas.microsoft.com/office/drawing/2014/main" id="{C30DC61F-4260-CB57-4B15-F95F96D5EF3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28389" y="5523619"/>
            <a:ext cx="598784" cy="598784"/>
          </a:xfrm>
          <a:prstGeom prst="rect">
            <a:avLst/>
          </a:prstGeom>
        </p:spPr>
      </p:pic>
      <p:sp>
        <p:nvSpPr>
          <p:cNvPr id="5" name="Graphic 3">
            <a:extLst>
              <a:ext uri="{FF2B5EF4-FFF2-40B4-BE49-F238E27FC236}">
                <a16:creationId xmlns:a16="http://schemas.microsoft.com/office/drawing/2014/main" id="{EB692672-8263-C80F-9D34-98C16B578894}"/>
              </a:ext>
            </a:extLst>
          </p:cNvPr>
          <p:cNvSpPr/>
          <p:nvPr/>
        </p:nvSpPr>
        <p:spPr>
          <a:xfrm>
            <a:off x="1" y="0"/>
            <a:ext cx="11922596" cy="6858000"/>
          </a:xfrm>
          <a:custGeom>
            <a:avLst/>
            <a:gdLst>
              <a:gd name="connsiteX0" fmla="*/ 8506396 w 8856324"/>
              <a:gd name="connsiteY0" fmla="*/ 0 h 4912709"/>
              <a:gd name="connsiteX1" fmla="*/ 5272183 w 8856324"/>
              <a:gd name="connsiteY1" fmla="*/ 0 h 4912709"/>
              <a:gd name="connsiteX2" fmla="*/ 5142357 w 8856324"/>
              <a:gd name="connsiteY2" fmla="*/ 94107 h 4912709"/>
              <a:gd name="connsiteX3" fmla="*/ 0 w 8856324"/>
              <a:gd name="connsiteY3" fmla="*/ 2795492 h 4912709"/>
              <a:gd name="connsiteX4" fmla="*/ 0 w 8856324"/>
              <a:gd name="connsiteY4" fmla="*/ 4912710 h 4912709"/>
              <a:gd name="connsiteX5" fmla="*/ 1663637 w 8856324"/>
              <a:gd name="connsiteY5" fmla="*/ 4912710 h 4912709"/>
              <a:gd name="connsiteX6" fmla="*/ 5903024 w 8856324"/>
              <a:gd name="connsiteY6" fmla="*/ 3955828 h 4912709"/>
              <a:gd name="connsiteX7" fmla="*/ 8506396 w 8856324"/>
              <a:gd name="connsiteY7" fmla="*/ 0 h 49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56324" h="4912709">
                <a:moveTo>
                  <a:pt x="8506396" y="0"/>
                </a:moveTo>
                <a:lnTo>
                  <a:pt x="5272183" y="0"/>
                </a:lnTo>
                <a:cubicBezTo>
                  <a:pt x="5228749" y="31242"/>
                  <a:pt x="5185410" y="62579"/>
                  <a:pt x="5142357" y="94107"/>
                </a:cubicBezTo>
                <a:cubicBezTo>
                  <a:pt x="3730276" y="1124807"/>
                  <a:pt x="1850612" y="2235422"/>
                  <a:pt x="0" y="2795492"/>
                </a:cubicBezTo>
                <a:lnTo>
                  <a:pt x="0" y="4912710"/>
                </a:lnTo>
                <a:lnTo>
                  <a:pt x="1663637" y="4912710"/>
                </a:lnTo>
                <a:cubicBezTo>
                  <a:pt x="3152966" y="4735735"/>
                  <a:pt x="4558094" y="4422172"/>
                  <a:pt x="5903024" y="3955828"/>
                </a:cubicBezTo>
                <a:cubicBezTo>
                  <a:pt x="8779764" y="2958274"/>
                  <a:pt x="9334500" y="1067848"/>
                  <a:pt x="8506396" y="0"/>
                </a:cubicBezTo>
                <a:close/>
              </a:path>
            </a:pathLst>
          </a:custGeom>
          <a:gradFill>
            <a:gsLst>
              <a:gs pos="0">
                <a:srgbClr val="1E1B26"/>
              </a:gs>
              <a:gs pos="100000">
                <a:srgbClr val="3A3A42"/>
              </a:gs>
            </a:gsLst>
            <a:lin ang="2700000" scaled="1"/>
          </a:gradFill>
          <a:ln w="0" cap="flat">
            <a:noFill/>
            <a:prstDash val="solid"/>
            <a:miter/>
          </a:ln>
        </p:spPr>
        <p:txBody>
          <a:bodyPr rtlCol="0" anchor="ctr"/>
          <a:lstStyle/>
          <a:p>
            <a:endParaRPr lang="nl-BE"/>
          </a:p>
        </p:txBody>
      </p:sp>
      <p:sp>
        <p:nvSpPr>
          <p:cNvPr id="6" name="Picture Placeholder 9">
            <a:extLst>
              <a:ext uri="{FF2B5EF4-FFF2-40B4-BE49-F238E27FC236}">
                <a16:creationId xmlns:a16="http://schemas.microsoft.com/office/drawing/2014/main" id="{C5139D5A-1413-1265-51FF-9D1872DAE192}"/>
              </a:ext>
            </a:extLst>
          </p:cNvPr>
          <p:cNvSpPr>
            <a:spLocks noGrp="1"/>
          </p:cNvSpPr>
          <p:nvPr>
            <p:ph type="pic" sz="quarter" idx="13" hasCustomPrompt="1"/>
          </p:nvPr>
        </p:nvSpPr>
        <p:spPr>
          <a:xfrm>
            <a:off x="396372" y="2896644"/>
            <a:ext cx="942782" cy="942782"/>
          </a:xfrm>
          <a:prstGeom prst="ellipse">
            <a:avLst/>
          </a:prstGeom>
        </p:spPr>
        <p:txBody>
          <a:bodyPr anchor="ctr">
            <a:normAutofit/>
          </a:bodyPr>
          <a:lstStyle>
            <a:lvl1pPr marL="0" indent="0" algn="ctr">
              <a:buNone/>
              <a:defRPr sz="1000"/>
            </a:lvl1pPr>
          </a:lstStyle>
          <a:p>
            <a:r>
              <a:rPr lang="nl-BE" dirty="0"/>
              <a:t>Icon</a:t>
            </a:r>
          </a:p>
        </p:txBody>
      </p:sp>
      <p:sp>
        <p:nvSpPr>
          <p:cNvPr id="7" name="Subtitle 2">
            <a:extLst>
              <a:ext uri="{FF2B5EF4-FFF2-40B4-BE49-F238E27FC236}">
                <a16:creationId xmlns:a16="http://schemas.microsoft.com/office/drawing/2014/main" id="{EB9005A6-6CFD-85AD-1557-213B2EB39718}"/>
              </a:ext>
            </a:extLst>
          </p:cNvPr>
          <p:cNvSpPr>
            <a:spLocks noGrp="1"/>
          </p:cNvSpPr>
          <p:nvPr>
            <p:ph type="subTitle" idx="1" hasCustomPrompt="1"/>
          </p:nvPr>
        </p:nvSpPr>
        <p:spPr>
          <a:xfrm>
            <a:off x="1552646" y="3613837"/>
            <a:ext cx="2700789" cy="942782"/>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contact info</a:t>
            </a:r>
            <a:endParaRPr lang="nl-BE" dirty="0"/>
          </a:p>
        </p:txBody>
      </p:sp>
      <p:grpSp>
        <p:nvGrpSpPr>
          <p:cNvPr id="14" name="Group 13">
            <a:extLst>
              <a:ext uri="{FF2B5EF4-FFF2-40B4-BE49-F238E27FC236}">
                <a16:creationId xmlns:a16="http://schemas.microsoft.com/office/drawing/2014/main" id="{7635E3C4-E866-1545-8B45-DEA0BFFF28EF}"/>
              </a:ext>
            </a:extLst>
          </p:cNvPr>
          <p:cNvGrpSpPr/>
          <p:nvPr userDrawn="1"/>
        </p:nvGrpSpPr>
        <p:grpSpPr>
          <a:xfrm>
            <a:off x="3378744" y="180572"/>
            <a:ext cx="7761710" cy="6534236"/>
            <a:chOff x="3378744" y="180572"/>
            <a:chExt cx="7761710" cy="6534236"/>
          </a:xfrm>
        </p:grpSpPr>
        <p:sp>
          <p:nvSpPr>
            <p:cNvPr id="8" name="Freeform: Shape 7">
              <a:extLst>
                <a:ext uri="{FF2B5EF4-FFF2-40B4-BE49-F238E27FC236}">
                  <a16:creationId xmlns:a16="http://schemas.microsoft.com/office/drawing/2014/main" id="{D4B4142C-FC23-2DC9-B9A9-7914A7268C1C}"/>
                </a:ext>
              </a:extLst>
            </p:cNvPr>
            <p:cNvSpPr/>
            <p:nvPr userDrawn="1"/>
          </p:nvSpPr>
          <p:spPr>
            <a:xfrm rot="21376511">
              <a:off x="3378744" y="180572"/>
              <a:ext cx="7761710" cy="6534236"/>
            </a:xfrm>
            <a:custGeom>
              <a:avLst/>
              <a:gdLst>
                <a:gd name="connsiteX0" fmla="*/ 0 w 8843133"/>
                <a:gd name="connsiteY0" fmla="*/ 7344697 h 7344697"/>
                <a:gd name="connsiteX1" fmla="*/ 5515897 w 8843133"/>
                <a:gd name="connsiteY1" fmla="*/ 4046957 h 7344697"/>
                <a:gd name="connsiteX2" fmla="*/ 8843133 w 8843133"/>
                <a:gd name="connsiteY2" fmla="*/ 0 h 7344697"/>
                <a:gd name="connsiteX0" fmla="*/ 0 w 8442259"/>
                <a:gd name="connsiteY0" fmla="*/ 6726404 h 6726404"/>
                <a:gd name="connsiteX1" fmla="*/ 5515897 w 8442259"/>
                <a:gd name="connsiteY1" fmla="*/ 3428664 h 6726404"/>
                <a:gd name="connsiteX2" fmla="*/ 8442259 w 8442259"/>
                <a:gd name="connsiteY2" fmla="*/ 0 h 6726404"/>
                <a:gd name="connsiteX0" fmla="*/ 0 w 7761710"/>
                <a:gd name="connsiteY0" fmla="*/ 6534236 h 6534236"/>
                <a:gd name="connsiteX1" fmla="*/ 4835348 w 7761710"/>
                <a:gd name="connsiteY1" fmla="*/ 3428664 h 6534236"/>
                <a:gd name="connsiteX2" fmla="*/ 7761710 w 7761710"/>
                <a:gd name="connsiteY2" fmla="*/ 0 h 6534236"/>
              </a:gdLst>
              <a:ahLst/>
              <a:cxnLst>
                <a:cxn ang="0">
                  <a:pos x="connsiteX0" y="connsiteY0"/>
                </a:cxn>
                <a:cxn ang="0">
                  <a:pos x="connsiteX1" y="connsiteY1"/>
                </a:cxn>
                <a:cxn ang="0">
                  <a:pos x="connsiteX2" y="connsiteY2"/>
                </a:cxn>
              </a:cxnLst>
              <a:rect l="l" t="t" r="r" b="b"/>
              <a:pathLst>
                <a:path w="7761710" h="6534236">
                  <a:moveTo>
                    <a:pt x="0" y="6534236"/>
                  </a:moveTo>
                  <a:cubicBezTo>
                    <a:pt x="2021020" y="5497424"/>
                    <a:pt x="3361492" y="4652780"/>
                    <a:pt x="4835348" y="3428664"/>
                  </a:cubicBezTo>
                  <a:cubicBezTo>
                    <a:pt x="6309204" y="2204548"/>
                    <a:pt x="7284845" y="764950"/>
                    <a:pt x="7761710" y="0"/>
                  </a:cubicBezTo>
                </a:path>
              </a:pathLst>
            </a:custGeom>
            <a:noFill/>
            <a:ln w="15875">
              <a:gradFill flip="none" rotWithShape="1">
                <a:gsLst>
                  <a:gs pos="0">
                    <a:schemeClr val="accent1"/>
                  </a:gs>
                  <a:gs pos="50000">
                    <a:schemeClr val="accent5"/>
                  </a:gs>
                  <a:gs pos="100000">
                    <a:schemeClr val="accent3"/>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Graphic 10">
              <a:extLst>
                <a:ext uri="{FF2B5EF4-FFF2-40B4-BE49-F238E27FC236}">
                  <a16:creationId xmlns:a16="http://schemas.microsoft.com/office/drawing/2014/main" id="{7B8CAA9F-FBC4-9EFB-1EE7-BDBF0E76FEA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644737">
              <a:off x="10095837" y="1126821"/>
              <a:ext cx="154402" cy="129698"/>
            </a:xfrm>
            <a:prstGeom prst="rect">
              <a:avLst/>
            </a:prstGeom>
          </p:spPr>
        </p:pic>
        <p:pic>
          <p:nvPicPr>
            <p:cNvPr id="12" name="Graphic 11">
              <a:extLst>
                <a:ext uri="{FF2B5EF4-FFF2-40B4-BE49-F238E27FC236}">
                  <a16:creationId xmlns:a16="http://schemas.microsoft.com/office/drawing/2014/main" id="{77655289-E099-60CF-3033-75321A89E20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644737">
              <a:off x="9792414" y="1556491"/>
              <a:ext cx="154402" cy="129698"/>
            </a:xfrm>
            <a:prstGeom prst="rect">
              <a:avLst/>
            </a:prstGeom>
          </p:spPr>
        </p:pic>
        <p:pic>
          <p:nvPicPr>
            <p:cNvPr id="13" name="Graphic 12">
              <a:extLst>
                <a:ext uri="{FF2B5EF4-FFF2-40B4-BE49-F238E27FC236}">
                  <a16:creationId xmlns:a16="http://schemas.microsoft.com/office/drawing/2014/main" id="{ECF2CEE8-BE32-DAA3-217C-662F0478F6E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0599600">
              <a:off x="5670338" y="5505922"/>
              <a:ext cx="154402" cy="129698"/>
            </a:xfrm>
            <a:prstGeom prst="rect">
              <a:avLst/>
            </a:prstGeom>
          </p:spPr>
        </p:pic>
      </p:grpSp>
    </p:spTree>
    <p:extLst>
      <p:ext uri="{BB962C8B-B14F-4D97-AF65-F5344CB8AC3E}">
        <p14:creationId xmlns:p14="http://schemas.microsoft.com/office/powerpoint/2010/main" val="12438607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 contact info - var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DD41-724E-F979-B7F1-5FD9E474193E}"/>
              </a:ext>
            </a:extLst>
          </p:cNvPr>
          <p:cNvSpPr>
            <a:spLocks noGrp="1"/>
          </p:cNvSpPr>
          <p:nvPr>
            <p:ph type="ctrTitle" hasCustomPrompt="1"/>
          </p:nvPr>
        </p:nvSpPr>
        <p:spPr>
          <a:xfrm>
            <a:off x="396373" y="513244"/>
            <a:ext cx="3904258" cy="1356855"/>
          </a:xfrm>
        </p:spPr>
        <p:txBody>
          <a:bodyPr anchor="ctr">
            <a:normAutofit/>
          </a:bodyPr>
          <a:lstStyle>
            <a:lvl1pPr algn="l">
              <a:defRPr sz="4000">
                <a:solidFill>
                  <a:schemeClr val="tx1"/>
                </a:solidFill>
              </a:defRPr>
            </a:lvl1pPr>
          </a:lstStyle>
          <a:p>
            <a:r>
              <a:rPr lang="en-US" dirty="0"/>
              <a:t>Thank you</a:t>
            </a:r>
            <a:endParaRPr lang="nl-BE" dirty="0"/>
          </a:p>
        </p:txBody>
      </p:sp>
      <p:pic>
        <p:nvPicPr>
          <p:cNvPr id="10" name="Picture 9">
            <a:extLst>
              <a:ext uri="{FF2B5EF4-FFF2-40B4-BE49-F238E27FC236}">
                <a16:creationId xmlns:a16="http://schemas.microsoft.com/office/drawing/2014/main" id="{6F1B9339-32F9-80D3-A4E2-0CB0E240B42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040407" y="6180323"/>
            <a:ext cx="1303130" cy="443664"/>
          </a:xfrm>
          <a:prstGeom prst="rect">
            <a:avLst/>
          </a:prstGeom>
        </p:spPr>
      </p:pic>
      <p:sp>
        <p:nvSpPr>
          <p:cNvPr id="11" name="Subtitle 2">
            <a:extLst>
              <a:ext uri="{FF2B5EF4-FFF2-40B4-BE49-F238E27FC236}">
                <a16:creationId xmlns:a16="http://schemas.microsoft.com/office/drawing/2014/main" id="{04376069-3DC4-C175-1987-EF54F30FE771}"/>
              </a:ext>
            </a:extLst>
          </p:cNvPr>
          <p:cNvSpPr>
            <a:spLocks noGrp="1"/>
          </p:cNvSpPr>
          <p:nvPr>
            <p:ph type="subTitle" idx="1" hasCustomPrompt="1"/>
          </p:nvPr>
        </p:nvSpPr>
        <p:spPr>
          <a:xfrm>
            <a:off x="9928614" y="6180274"/>
            <a:ext cx="1923190" cy="379803"/>
          </a:xfrm>
        </p:spPr>
        <p:txBody>
          <a:bodyPr anchor="b">
            <a:normAutofit/>
          </a:bodyPr>
          <a:lstStyle>
            <a:lvl1pPr marL="0" indent="0" algn="r">
              <a:buNone/>
              <a:defRPr sz="850" b="1">
                <a:solidFill>
                  <a:srgbClr val="3A3A4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BE" dirty="0"/>
              <a:t>+32 (0)3 451 36 42  |  info@arxus.eu</a:t>
            </a:r>
            <a:br>
              <a:rPr lang="nl-BE" dirty="0"/>
            </a:br>
            <a:r>
              <a:rPr lang="nl-BE" dirty="0"/>
              <a:t>Veldkant 35D, 2550 Kontich, Belgium</a:t>
            </a:r>
          </a:p>
        </p:txBody>
      </p:sp>
      <p:pic>
        <p:nvPicPr>
          <p:cNvPr id="3" name="Graphic 2">
            <a:extLst>
              <a:ext uri="{FF2B5EF4-FFF2-40B4-BE49-F238E27FC236}">
                <a16:creationId xmlns:a16="http://schemas.microsoft.com/office/drawing/2014/main" id="{BB9FAF94-D158-4F6D-93ED-42056C086E4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28389" y="5523619"/>
            <a:ext cx="598784" cy="598784"/>
          </a:xfrm>
          <a:prstGeom prst="rect">
            <a:avLst/>
          </a:prstGeom>
        </p:spPr>
      </p:pic>
      <p:sp>
        <p:nvSpPr>
          <p:cNvPr id="5" name="Graphic 3">
            <a:extLst>
              <a:ext uri="{FF2B5EF4-FFF2-40B4-BE49-F238E27FC236}">
                <a16:creationId xmlns:a16="http://schemas.microsoft.com/office/drawing/2014/main" id="{58E64C52-ADDA-6B24-F060-33104DCB1B89}"/>
              </a:ext>
            </a:extLst>
          </p:cNvPr>
          <p:cNvSpPr/>
          <p:nvPr userDrawn="1"/>
        </p:nvSpPr>
        <p:spPr>
          <a:xfrm>
            <a:off x="1" y="0"/>
            <a:ext cx="11922596" cy="6858000"/>
          </a:xfrm>
          <a:custGeom>
            <a:avLst/>
            <a:gdLst>
              <a:gd name="connsiteX0" fmla="*/ 8506396 w 8856324"/>
              <a:gd name="connsiteY0" fmla="*/ 0 h 4912709"/>
              <a:gd name="connsiteX1" fmla="*/ 5272183 w 8856324"/>
              <a:gd name="connsiteY1" fmla="*/ 0 h 4912709"/>
              <a:gd name="connsiteX2" fmla="*/ 5142357 w 8856324"/>
              <a:gd name="connsiteY2" fmla="*/ 94107 h 4912709"/>
              <a:gd name="connsiteX3" fmla="*/ 0 w 8856324"/>
              <a:gd name="connsiteY3" fmla="*/ 2795492 h 4912709"/>
              <a:gd name="connsiteX4" fmla="*/ 0 w 8856324"/>
              <a:gd name="connsiteY4" fmla="*/ 4912710 h 4912709"/>
              <a:gd name="connsiteX5" fmla="*/ 1663637 w 8856324"/>
              <a:gd name="connsiteY5" fmla="*/ 4912710 h 4912709"/>
              <a:gd name="connsiteX6" fmla="*/ 5903024 w 8856324"/>
              <a:gd name="connsiteY6" fmla="*/ 3955828 h 4912709"/>
              <a:gd name="connsiteX7" fmla="*/ 8506396 w 8856324"/>
              <a:gd name="connsiteY7" fmla="*/ 0 h 49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56324" h="4912709">
                <a:moveTo>
                  <a:pt x="8506396" y="0"/>
                </a:moveTo>
                <a:lnTo>
                  <a:pt x="5272183" y="0"/>
                </a:lnTo>
                <a:cubicBezTo>
                  <a:pt x="5228749" y="31242"/>
                  <a:pt x="5185410" y="62579"/>
                  <a:pt x="5142357" y="94107"/>
                </a:cubicBezTo>
                <a:cubicBezTo>
                  <a:pt x="3730276" y="1124807"/>
                  <a:pt x="1850612" y="2235422"/>
                  <a:pt x="0" y="2795492"/>
                </a:cubicBezTo>
                <a:lnTo>
                  <a:pt x="0" y="4912710"/>
                </a:lnTo>
                <a:lnTo>
                  <a:pt x="1663637" y="4912710"/>
                </a:lnTo>
                <a:cubicBezTo>
                  <a:pt x="3152966" y="4735735"/>
                  <a:pt x="4558094" y="4422172"/>
                  <a:pt x="5903024" y="3955828"/>
                </a:cubicBezTo>
                <a:cubicBezTo>
                  <a:pt x="8779764" y="2958274"/>
                  <a:pt x="9334500" y="1067848"/>
                  <a:pt x="8506396" y="0"/>
                </a:cubicBezTo>
                <a:close/>
              </a:path>
            </a:pathLst>
          </a:custGeom>
          <a:gradFill>
            <a:gsLst>
              <a:gs pos="0">
                <a:srgbClr val="1E1B26"/>
              </a:gs>
              <a:gs pos="100000">
                <a:srgbClr val="3A3A42"/>
              </a:gs>
            </a:gsLst>
            <a:lin ang="2700000" scaled="1"/>
          </a:gradFill>
          <a:ln w="0" cap="flat">
            <a:noFill/>
            <a:prstDash val="solid"/>
            <a:miter/>
          </a:ln>
        </p:spPr>
        <p:txBody>
          <a:bodyPr rtlCol="0" anchor="ctr"/>
          <a:lstStyle/>
          <a:p>
            <a:endParaRPr lang="nl-BE"/>
          </a:p>
        </p:txBody>
      </p:sp>
      <p:sp>
        <p:nvSpPr>
          <p:cNvPr id="9" name="Picture Placeholder 9">
            <a:extLst>
              <a:ext uri="{FF2B5EF4-FFF2-40B4-BE49-F238E27FC236}">
                <a16:creationId xmlns:a16="http://schemas.microsoft.com/office/drawing/2014/main" id="{E70AE75E-A418-478B-46B6-666FC782C49A}"/>
              </a:ext>
            </a:extLst>
          </p:cNvPr>
          <p:cNvSpPr>
            <a:spLocks noGrp="1"/>
          </p:cNvSpPr>
          <p:nvPr>
            <p:ph type="pic" sz="quarter" idx="13" hasCustomPrompt="1"/>
          </p:nvPr>
        </p:nvSpPr>
        <p:spPr>
          <a:xfrm>
            <a:off x="396372" y="2896644"/>
            <a:ext cx="942782" cy="942782"/>
          </a:xfrm>
          <a:prstGeom prst="ellipse">
            <a:avLst/>
          </a:prstGeom>
        </p:spPr>
        <p:txBody>
          <a:bodyPr anchor="ctr">
            <a:normAutofit/>
          </a:bodyPr>
          <a:lstStyle>
            <a:lvl1pPr marL="0" indent="0" algn="ctr">
              <a:buNone/>
              <a:defRPr sz="1000"/>
            </a:lvl1pPr>
          </a:lstStyle>
          <a:p>
            <a:r>
              <a:rPr lang="nl-BE" dirty="0"/>
              <a:t>Icon</a:t>
            </a:r>
          </a:p>
        </p:txBody>
      </p:sp>
      <p:grpSp>
        <p:nvGrpSpPr>
          <p:cNvPr id="15" name="Group 14">
            <a:extLst>
              <a:ext uri="{FF2B5EF4-FFF2-40B4-BE49-F238E27FC236}">
                <a16:creationId xmlns:a16="http://schemas.microsoft.com/office/drawing/2014/main" id="{EE2447B9-6C73-23CF-1E7A-291968BDAC53}"/>
              </a:ext>
            </a:extLst>
          </p:cNvPr>
          <p:cNvGrpSpPr/>
          <p:nvPr userDrawn="1"/>
        </p:nvGrpSpPr>
        <p:grpSpPr>
          <a:xfrm>
            <a:off x="3378744" y="180572"/>
            <a:ext cx="7761710" cy="6534236"/>
            <a:chOff x="3378744" y="180572"/>
            <a:chExt cx="7761710" cy="6534236"/>
          </a:xfrm>
        </p:grpSpPr>
        <p:sp>
          <p:nvSpPr>
            <p:cNvPr id="16" name="Freeform: Shape 15">
              <a:extLst>
                <a:ext uri="{FF2B5EF4-FFF2-40B4-BE49-F238E27FC236}">
                  <a16:creationId xmlns:a16="http://schemas.microsoft.com/office/drawing/2014/main" id="{6DDF5716-3555-6961-EC95-888FFF0E2949}"/>
                </a:ext>
              </a:extLst>
            </p:cNvPr>
            <p:cNvSpPr/>
            <p:nvPr userDrawn="1"/>
          </p:nvSpPr>
          <p:spPr>
            <a:xfrm rot="21376511">
              <a:off x="3378744" y="180572"/>
              <a:ext cx="7761710" cy="6534236"/>
            </a:xfrm>
            <a:custGeom>
              <a:avLst/>
              <a:gdLst>
                <a:gd name="connsiteX0" fmla="*/ 0 w 8843133"/>
                <a:gd name="connsiteY0" fmla="*/ 7344697 h 7344697"/>
                <a:gd name="connsiteX1" fmla="*/ 5515897 w 8843133"/>
                <a:gd name="connsiteY1" fmla="*/ 4046957 h 7344697"/>
                <a:gd name="connsiteX2" fmla="*/ 8843133 w 8843133"/>
                <a:gd name="connsiteY2" fmla="*/ 0 h 7344697"/>
                <a:gd name="connsiteX0" fmla="*/ 0 w 8442259"/>
                <a:gd name="connsiteY0" fmla="*/ 6726404 h 6726404"/>
                <a:gd name="connsiteX1" fmla="*/ 5515897 w 8442259"/>
                <a:gd name="connsiteY1" fmla="*/ 3428664 h 6726404"/>
                <a:gd name="connsiteX2" fmla="*/ 8442259 w 8442259"/>
                <a:gd name="connsiteY2" fmla="*/ 0 h 6726404"/>
                <a:gd name="connsiteX0" fmla="*/ 0 w 7761710"/>
                <a:gd name="connsiteY0" fmla="*/ 6534236 h 6534236"/>
                <a:gd name="connsiteX1" fmla="*/ 4835348 w 7761710"/>
                <a:gd name="connsiteY1" fmla="*/ 3428664 h 6534236"/>
                <a:gd name="connsiteX2" fmla="*/ 7761710 w 7761710"/>
                <a:gd name="connsiteY2" fmla="*/ 0 h 6534236"/>
              </a:gdLst>
              <a:ahLst/>
              <a:cxnLst>
                <a:cxn ang="0">
                  <a:pos x="connsiteX0" y="connsiteY0"/>
                </a:cxn>
                <a:cxn ang="0">
                  <a:pos x="connsiteX1" y="connsiteY1"/>
                </a:cxn>
                <a:cxn ang="0">
                  <a:pos x="connsiteX2" y="connsiteY2"/>
                </a:cxn>
              </a:cxnLst>
              <a:rect l="l" t="t" r="r" b="b"/>
              <a:pathLst>
                <a:path w="7761710" h="6534236">
                  <a:moveTo>
                    <a:pt x="0" y="6534236"/>
                  </a:moveTo>
                  <a:cubicBezTo>
                    <a:pt x="2021020" y="5497424"/>
                    <a:pt x="3361492" y="4652780"/>
                    <a:pt x="4835348" y="3428664"/>
                  </a:cubicBezTo>
                  <a:cubicBezTo>
                    <a:pt x="6309204" y="2204548"/>
                    <a:pt x="7284845" y="764950"/>
                    <a:pt x="7761710" y="0"/>
                  </a:cubicBezTo>
                </a:path>
              </a:pathLst>
            </a:custGeom>
            <a:noFill/>
            <a:ln w="15875">
              <a:gradFill flip="none" rotWithShape="1">
                <a:gsLst>
                  <a:gs pos="0">
                    <a:schemeClr val="accent1"/>
                  </a:gs>
                  <a:gs pos="50000">
                    <a:schemeClr val="accent5"/>
                  </a:gs>
                  <a:gs pos="100000">
                    <a:schemeClr val="accent3"/>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7" name="Graphic 16">
              <a:extLst>
                <a:ext uri="{FF2B5EF4-FFF2-40B4-BE49-F238E27FC236}">
                  <a16:creationId xmlns:a16="http://schemas.microsoft.com/office/drawing/2014/main" id="{33E59FD4-2884-A7F6-8659-FF4B0A797C0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644737">
              <a:off x="10095837" y="1126821"/>
              <a:ext cx="154402" cy="129698"/>
            </a:xfrm>
            <a:prstGeom prst="rect">
              <a:avLst/>
            </a:prstGeom>
          </p:spPr>
        </p:pic>
        <p:pic>
          <p:nvPicPr>
            <p:cNvPr id="18" name="Graphic 17">
              <a:extLst>
                <a:ext uri="{FF2B5EF4-FFF2-40B4-BE49-F238E27FC236}">
                  <a16:creationId xmlns:a16="http://schemas.microsoft.com/office/drawing/2014/main" id="{AC3F5F8C-24B5-CB45-CA24-C61D2548764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644737">
              <a:off x="9792414" y="1556491"/>
              <a:ext cx="154402" cy="129698"/>
            </a:xfrm>
            <a:prstGeom prst="rect">
              <a:avLst/>
            </a:prstGeom>
          </p:spPr>
        </p:pic>
        <p:pic>
          <p:nvPicPr>
            <p:cNvPr id="19" name="Graphic 18">
              <a:extLst>
                <a:ext uri="{FF2B5EF4-FFF2-40B4-BE49-F238E27FC236}">
                  <a16:creationId xmlns:a16="http://schemas.microsoft.com/office/drawing/2014/main" id="{E51AD5A0-1403-B0A8-D289-5DE2D78DBCB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0599600">
              <a:off x="5670338" y="5505922"/>
              <a:ext cx="154402" cy="129698"/>
            </a:xfrm>
            <a:prstGeom prst="rect">
              <a:avLst/>
            </a:prstGeom>
          </p:spPr>
        </p:pic>
      </p:grpSp>
      <p:sp>
        <p:nvSpPr>
          <p:cNvPr id="23" name="Text Placeholder 21">
            <a:extLst>
              <a:ext uri="{FF2B5EF4-FFF2-40B4-BE49-F238E27FC236}">
                <a16:creationId xmlns:a16="http://schemas.microsoft.com/office/drawing/2014/main" id="{2ECA58CB-FB5D-9A10-565C-C80EF4B7809C}"/>
              </a:ext>
            </a:extLst>
          </p:cNvPr>
          <p:cNvSpPr>
            <a:spLocks noGrp="1"/>
          </p:cNvSpPr>
          <p:nvPr>
            <p:ph type="body" sz="quarter" idx="14" hasCustomPrompt="1"/>
          </p:nvPr>
        </p:nvSpPr>
        <p:spPr>
          <a:xfrm>
            <a:off x="1552646" y="3613837"/>
            <a:ext cx="2700789" cy="835025"/>
          </a:xfrm>
        </p:spPr>
        <p:txBody>
          <a:bodyPr>
            <a:noAutofit/>
          </a:bodyPr>
          <a:lstStyle>
            <a:lvl1pPr marL="0" indent="0">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Add contact info</a:t>
            </a:r>
            <a:endParaRPr lang="nl-BE" dirty="0"/>
          </a:p>
        </p:txBody>
      </p:sp>
    </p:spTree>
    <p:extLst>
      <p:ext uri="{BB962C8B-B14F-4D97-AF65-F5344CB8AC3E}">
        <p14:creationId xmlns:p14="http://schemas.microsoft.com/office/powerpoint/2010/main" val="3123122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fidentialit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18A32E-A339-A0BE-08F0-861A321B45B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pic>
        <p:nvPicPr>
          <p:cNvPr id="5" name="Picture 4" descr="A black background with white letters&#10;&#10;Description automatically generated">
            <a:extLst>
              <a:ext uri="{FF2B5EF4-FFF2-40B4-BE49-F238E27FC236}">
                <a16:creationId xmlns:a16="http://schemas.microsoft.com/office/drawing/2014/main" id="{D1F4198B-EDC5-1F62-92BB-E2836702B8A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6200000">
            <a:off x="-2872971" y="2557355"/>
            <a:ext cx="7365345" cy="1943867"/>
          </a:xfrm>
          <a:prstGeom prst="rect">
            <a:avLst/>
          </a:prstGeom>
        </p:spPr>
      </p:pic>
      <p:sp>
        <p:nvSpPr>
          <p:cNvPr id="11" name="TextBox 10">
            <a:extLst>
              <a:ext uri="{FF2B5EF4-FFF2-40B4-BE49-F238E27FC236}">
                <a16:creationId xmlns:a16="http://schemas.microsoft.com/office/drawing/2014/main" id="{40F8F397-9DC3-0202-3711-193BB7E64D12}"/>
              </a:ext>
            </a:extLst>
          </p:cNvPr>
          <p:cNvSpPr txBox="1"/>
          <p:nvPr userDrawn="1"/>
        </p:nvSpPr>
        <p:spPr>
          <a:xfrm>
            <a:off x="3888161" y="2621087"/>
            <a:ext cx="5701727" cy="1615827"/>
          </a:xfrm>
          <a:prstGeom prst="rect">
            <a:avLst/>
          </a:prstGeom>
          <a:noFill/>
        </p:spPr>
        <p:txBody>
          <a:bodyPr wrap="square">
            <a:spAutoFit/>
          </a:bodyPr>
          <a:lstStyle/>
          <a:p>
            <a:r>
              <a:rPr lang="en-US" sz="1100" b="1" dirty="0">
                <a:solidFill>
                  <a:schemeClr val="bg2"/>
                </a:solidFill>
              </a:rPr>
              <a:t>CONFIDENTIALITY</a:t>
            </a:r>
          </a:p>
          <a:p>
            <a:endParaRPr lang="en-US" sz="1100" b="1" dirty="0">
              <a:solidFill>
                <a:schemeClr val="bg2"/>
              </a:solidFill>
            </a:endParaRPr>
          </a:p>
          <a:p>
            <a:r>
              <a:rPr lang="en-US" sz="1100" b="0" dirty="0">
                <a:solidFill>
                  <a:schemeClr val="bg2"/>
                </a:solidFill>
              </a:rPr>
              <a:t>All information contained in this document is confidential and was intended only to be disclosed to the original audience. This information may not be reproduced, in part or in full, by and/or released to other parties, without the prior written consent of </a:t>
            </a:r>
            <a:r>
              <a:rPr lang="en-US" sz="1100" b="0" dirty="0" err="1">
                <a:solidFill>
                  <a:schemeClr val="bg2"/>
                </a:solidFill>
              </a:rPr>
              <a:t>Arxus</a:t>
            </a:r>
            <a:r>
              <a:rPr lang="en-US" sz="1100" b="0" dirty="0">
                <a:solidFill>
                  <a:schemeClr val="bg2"/>
                </a:solidFill>
              </a:rPr>
              <a:t> NV and you must keep it secure or destroy it. </a:t>
            </a:r>
          </a:p>
          <a:p>
            <a:endParaRPr lang="en-US" sz="1100" b="0" dirty="0">
              <a:solidFill>
                <a:schemeClr val="bg2"/>
              </a:solidFill>
            </a:endParaRPr>
          </a:p>
          <a:p>
            <a:r>
              <a:rPr lang="en-US" sz="1100" b="0" dirty="0">
                <a:solidFill>
                  <a:schemeClr val="bg2"/>
                </a:solidFill>
              </a:rPr>
              <a:t>© </a:t>
            </a:r>
            <a:r>
              <a:rPr lang="en-US" sz="1100" b="0" dirty="0" err="1">
                <a:solidFill>
                  <a:schemeClr val="bg2"/>
                </a:solidFill>
              </a:rPr>
              <a:t>Arxus</a:t>
            </a:r>
            <a:r>
              <a:rPr lang="en-US" sz="1100" b="0" dirty="0">
                <a:solidFill>
                  <a:schemeClr val="bg2"/>
                </a:solidFill>
              </a:rPr>
              <a:t> NV 2024  all rights reserved. Products, services and company names in this document might be trademarks or registered trademarks.</a:t>
            </a:r>
          </a:p>
        </p:txBody>
      </p:sp>
    </p:spTree>
    <p:extLst>
      <p:ext uri="{BB962C8B-B14F-4D97-AF65-F5344CB8AC3E}">
        <p14:creationId xmlns:p14="http://schemas.microsoft.com/office/powerpoint/2010/main" val="11424229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Content 1 kol">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2" y="1274654"/>
            <a:ext cx="11396437"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2248" y="6465314"/>
            <a:ext cx="207461" cy="271156"/>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Tree>
    <p:extLst>
      <p:ext uri="{BB962C8B-B14F-4D97-AF65-F5344CB8AC3E}">
        <p14:creationId xmlns:p14="http://schemas.microsoft.com/office/powerpoint/2010/main" val="13068755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1 kol + subtitle">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415924"/>
          </a:xfrm>
        </p:spPr>
        <p:txBody>
          <a:bodyPr anchor="t">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2" y="1612899"/>
            <a:ext cx="11396437" cy="4734806"/>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2248" y="6465314"/>
            <a:ext cx="207461" cy="271156"/>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1" name="Text Placeholder 10">
            <a:extLst>
              <a:ext uri="{FF2B5EF4-FFF2-40B4-BE49-F238E27FC236}">
                <a16:creationId xmlns:a16="http://schemas.microsoft.com/office/drawing/2014/main" id="{1563E06C-BE9D-F3F4-C06A-687C53615467}"/>
              </a:ext>
            </a:extLst>
          </p:cNvPr>
          <p:cNvSpPr>
            <a:spLocks noGrp="1"/>
          </p:cNvSpPr>
          <p:nvPr>
            <p:ph type="body" sz="quarter" idx="10" hasCustomPrompt="1"/>
          </p:nvPr>
        </p:nvSpPr>
        <p:spPr>
          <a:xfrm>
            <a:off x="396372" y="781050"/>
            <a:ext cx="11396663"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4193061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2 kol">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2" y="1274654"/>
            <a:ext cx="5365236"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2248" y="6465314"/>
            <a:ext cx="207461" cy="271156"/>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4" name="Content Placeholder 2">
            <a:extLst>
              <a:ext uri="{FF2B5EF4-FFF2-40B4-BE49-F238E27FC236}">
                <a16:creationId xmlns:a16="http://schemas.microsoft.com/office/drawing/2014/main" id="{3C0FAED5-4FE9-95CF-60F6-8F339CB2B5C9}"/>
              </a:ext>
            </a:extLst>
          </p:cNvPr>
          <p:cNvSpPr>
            <a:spLocks noGrp="1"/>
          </p:cNvSpPr>
          <p:nvPr>
            <p:ph idx="10"/>
          </p:nvPr>
        </p:nvSpPr>
        <p:spPr>
          <a:xfrm>
            <a:off x="6430395" y="1274654"/>
            <a:ext cx="5348960"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Tree>
    <p:extLst>
      <p:ext uri="{BB962C8B-B14F-4D97-AF65-F5344CB8AC3E}">
        <p14:creationId xmlns:p14="http://schemas.microsoft.com/office/powerpoint/2010/main" val="26054171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2 kol + subtitle">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409409"/>
          </a:xfrm>
        </p:spPr>
        <p:txBody>
          <a:bodyPr anchor="t">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2" y="1609725"/>
            <a:ext cx="5365236" cy="4737980"/>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2248" y="6465314"/>
            <a:ext cx="207461" cy="271156"/>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4" name="Content Placeholder 2">
            <a:extLst>
              <a:ext uri="{FF2B5EF4-FFF2-40B4-BE49-F238E27FC236}">
                <a16:creationId xmlns:a16="http://schemas.microsoft.com/office/drawing/2014/main" id="{3C0FAED5-4FE9-95CF-60F6-8F339CB2B5C9}"/>
              </a:ext>
            </a:extLst>
          </p:cNvPr>
          <p:cNvSpPr>
            <a:spLocks noGrp="1"/>
          </p:cNvSpPr>
          <p:nvPr>
            <p:ph idx="10"/>
          </p:nvPr>
        </p:nvSpPr>
        <p:spPr>
          <a:xfrm>
            <a:off x="6430395" y="1609725"/>
            <a:ext cx="5348960" cy="4737980"/>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5" name="Text Placeholder 10">
            <a:extLst>
              <a:ext uri="{FF2B5EF4-FFF2-40B4-BE49-F238E27FC236}">
                <a16:creationId xmlns:a16="http://schemas.microsoft.com/office/drawing/2014/main" id="{919A94A6-A8DB-BFEF-619E-4662D3A7C34E}"/>
              </a:ext>
            </a:extLst>
          </p:cNvPr>
          <p:cNvSpPr>
            <a:spLocks noGrp="1"/>
          </p:cNvSpPr>
          <p:nvPr>
            <p:ph type="body" sz="quarter" idx="11" hasCustomPrompt="1"/>
          </p:nvPr>
        </p:nvSpPr>
        <p:spPr>
          <a:xfrm>
            <a:off x="396372" y="781050"/>
            <a:ext cx="11396663"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1100053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3 kol - var1">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3432308"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2248" y="6465314"/>
            <a:ext cx="207461" cy="271156"/>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6" name="Content Placeholder 2">
            <a:extLst>
              <a:ext uri="{FF2B5EF4-FFF2-40B4-BE49-F238E27FC236}">
                <a16:creationId xmlns:a16="http://schemas.microsoft.com/office/drawing/2014/main" id="{F470564E-7ACD-EB35-C15B-C66BC6FA773D}"/>
              </a:ext>
            </a:extLst>
          </p:cNvPr>
          <p:cNvSpPr>
            <a:spLocks noGrp="1"/>
          </p:cNvSpPr>
          <p:nvPr>
            <p:ph idx="10"/>
          </p:nvPr>
        </p:nvSpPr>
        <p:spPr>
          <a:xfrm>
            <a:off x="8363321" y="1274654"/>
            <a:ext cx="3432308"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Content Placeholder 2">
            <a:extLst>
              <a:ext uri="{FF2B5EF4-FFF2-40B4-BE49-F238E27FC236}">
                <a16:creationId xmlns:a16="http://schemas.microsoft.com/office/drawing/2014/main" id="{7A14B838-0C41-AB19-3561-F142B3A2CD05}"/>
              </a:ext>
            </a:extLst>
          </p:cNvPr>
          <p:cNvSpPr>
            <a:spLocks noGrp="1"/>
          </p:cNvSpPr>
          <p:nvPr>
            <p:ph idx="11"/>
          </p:nvPr>
        </p:nvSpPr>
        <p:spPr>
          <a:xfrm>
            <a:off x="4379847" y="1274654"/>
            <a:ext cx="3432308"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Tree>
    <p:extLst>
      <p:ext uri="{BB962C8B-B14F-4D97-AF65-F5344CB8AC3E}">
        <p14:creationId xmlns:p14="http://schemas.microsoft.com/office/powerpoint/2010/main" val="725250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main - var3">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D311A84-EF61-5315-F025-327370644762}"/>
              </a:ext>
            </a:extLst>
          </p:cNvPr>
          <p:cNvGrpSpPr/>
          <p:nvPr userDrawn="1"/>
        </p:nvGrpSpPr>
        <p:grpSpPr>
          <a:xfrm>
            <a:off x="713111" y="-106017"/>
            <a:ext cx="8528072" cy="7425634"/>
            <a:chOff x="713111" y="-106017"/>
            <a:chExt cx="8528072" cy="7425634"/>
          </a:xfrm>
        </p:grpSpPr>
        <p:sp>
          <p:nvSpPr>
            <p:cNvPr id="13" name="Freeform: Shape 12">
              <a:extLst>
                <a:ext uri="{FF2B5EF4-FFF2-40B4-BE49-F238E27FC236}">
                  <a16:creationId xmlns:a16="http://schemas.microsoft.com/office/drawing/2014/main" id="{0CBE23D2-BB81-7D85-2BF3-9D32F8B7B3F7}"/>
                </a:ext>
              </a:extLst>
            </p:cNvPr>
            <p:cNvSpPr/>
            <p:nvPr userDrawn="1"/>
          </p:nvSpPr>
          <p:spPr>
            <a:xfrm>
              <a:off x="713111" y="-106017"/>
              <a:ext cx="1456165" cy="7001565"/>
            </a:xfrm>
            <a:custGeom>
              <a:avLst/>
              <a:gdLst>
                <a:gd name="connsiteX0" fmla="*/ 382402 w 1456165"/>
                <a:gd name="connsiteY0" fmla="*/ 0 h 7001565"/>
                <a:gd name="connsiteX1" fmla="*/ 1451411 w 1456165"/>
                <a:gd name="connsiteY1" fmla="*/ 3321878 h 7001565"/>
                <a:gd name="connsiteX2" fmla="*/ 6924 w 1456165"/>
                <a:gd name="connsiteY2" fmla="*/ 6409634 h 7001565"/>
                <a:gd name="connsiteX3" fmla="*/ 908072 w 1456165"/>
                <a:gd name="connsiteY3" fmla="*/ 7001565 h 7001565"/>
              </a:gdLst>
              <a:ahLst/>
              <a:cxnLst>
                <a:cxn ang="0">
                  <a:pos x="connsiteX0" y="connsiteY0"/>
                </a:cxn>
                <a:cxn ang="0">
                  <a:pos x="connsiteX1" y="connsiteY1"/>
                </a:cxn>
                <a:cxn ang="0">
                  <a:pos x="connsiteX2" y="connsiteY2"/>
                </a:cxn>
                <a:cxn ang="0">
                  <a:pos x="connsiteX3" y="connsiteY3"/>
                </a:cxn>
              </a:cxnLst>
              <a:rect l="l" t="t" r="r" b="b"/>
              <a:pathLst>
                <a:path w="1456165" h="7001565">
                  <a:moveTo>
                    <a:pt x="382402" y="0"/>
                  </a:moveTo>
                  <a:cubicBezTo>
                    <a:pt x="948196" y="1126803"/>
                    <a:pt x="1513991" y="2253606"/>
                    <a:pt x="1451411" y="3321878"/>
                  </a:cubicBezTo>
                  <a:cubicBezTo>
                    <a:pt x="1388831" y="4390150"/>
                    <a:pt x="97481" y="5796353"/>
                    <a:pt x="6924" y="6409634"/>
                  </a:cubicBezTo>
                  <a:cubicBezTo>
                    <a:pt x="-83633" y="7022915"/>
                    <a:pt x="740948" y="6899965"/>
                    <a:pt x="908072" y="7001565"/>
                  </a:cubicBezTo>
                </a:path>
              </a:pathLst>
            </a:custGeom>
            <a:noFill/>
            <a:ln w="15875">
              <a:gradFill flip="none" rotWithShape="1">
                <a:gsLst>
                  <a:gs pos="53400">
                    <a:schemeClr val="accent2"/>
                  </a:gs>
                  <a:gs pos="0">
                    <a:schemeClr val="accent1"/>
                  </a:gs>
                  <a:gs pos="100000">
                    <a:schemeClr val="accent3"/>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Freeform: Shape 14">
              <a:extLst>
                <a:ext uri="{FF2B5EF4-FFF2-40B4-BE49-F238E27FC236}">
                  <a16:creationId xmlns:a16="http://schemas.microsoft.com/office/drawing/2014/main" id="{BA6B5E17-4A30-BC10-E4A5-8168DED0FB70}"/>
                </a:ext>
              </a:extLst>
            </p:cNvPr>
            <p:cNvSpPr/>
            <p:nvPr userDrawn="1"/>
          </p:nvSpPr>
          <p:spPr>
            <a:xfrm>
              <a:off x="4620591" y="5022574"/>
              <a:ext cx="4620592" cy="2297043"/>
            </a:xfrm>
            <a:custGeom>
              <a:avLst/>
              <a:gdLst>
                <a:gd name="connsiteX0" fmla="*/ 0 w 4620592"/>
                <a:gd name="connsiteY0" fmla="*/ 0 h 2297043"/>
                <a:gd name="connsiteX1" fmla="*/ 2221948 w 4620592"/>
                <a:gd name="connsiteY1" fmla="*/ 450574 h 2297043"/>
                <a:gd name="connsiteX2" fmla="*/ 4620592 w 4620592"/>
                <a:gd name="connsiteY2" fmla="*/ 2297043 h 2297043"/>
              </a:gdLst>
              <a:ahLst/>
              <a:cxnLst>
                <a:cxn ang="0">
                  <a:pos x="connsiteX0" y="connsiteY0"/>
                </a:cxn>
                <a:cxn ang="0">
                  <a:pos x="connsiteX1" y="connsiteY1"/>
                </a:cxn>
                <a:cxn ang="0">
                  <a:pos x="connsiteX2" y="connsiteY2"/>
                </a:cxn>
              </a:cxnLst>
              <a:rect l="l" t="t" r="r" b="b"/>
              <a:pathLst>
                <a:path w="4620592" h="2297043">
                  <a:moveTo>
                    <a:pt x="0" y="0"/>
                  </a:moveTo>
                  <a:cubicBezTo>
                    <a:pt x="725924" y="33866"/>
                    <a:pt x="1451849" y="67733"/>
                    <a:pt x="2221948" y="450574"/>
                  </a:cubicBezTo>
                  <a:cubicBezTo>
                    <a:pt x="2992047" y="833415"/>
                    <a:pt x="4254685" y="1988562"/>
                    <a:pt x="4620592" y="2297043"/>
                  </a:cubicBezTo>
                </a:path>
              </a:pathLst>
            </a:custGeom>
            <a:noFill/>
            <a:ln w="15875">
              <a:gradFill flip="none" rotWithShape="1">
                <a:gsLst>
                  <a:gs pos="53400">
                    <a:schemeClr val="accent2"/>
                  </a:gs>
                  <a:gs pos="0">
                    <a:schemeClr val="accent1"/>
                  </a:gs>
                  <a:gs pos="100000">
                    <a:schemeClr val="accent3"/>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6" name="Graphic 15">
              <a:extLst>
                <a:ext uri="{FF2B5EF4-FFF2-40B4-BE49-F238E27FC236}">
                  <a16:creationId xmlns:a16="http://schemas.microsoft.com/office/drawing/2014/main" id="{5F038479-6835-999D-B965-84F772A12F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4865470">
              <a:off x="7068811" y="5577086"/>
              <a:ext cx="154402" cy="129698"/>
            </a:xfrm>
            <a:prstGeom prst="rect">
              <a:avLst/>
            </a:prstGeom>
          </p:spPr>
        </p:pic>
        <p:pic>
          <p:nvPicPr>
            <p:cNvPr id="18" name="Graphic 17">
              <a:extLst>
                <a:ext uri="{FF2B5EF4-FFF2-40B4-BE49-F238E27FC236}">
                  <a16:creationId xmlns:a16="http://schemas.microsoft.com/office/drawing/2014/main" id="{4534BC55-AAF7-A872-15BB-328160E51F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855463">
              <a:off x="1517584" y="854572"/>
              <a:ext cx="154402" cy="129698"/>
            </a:xfrm>
            <a:prstGeom prst="rect">
              <a:avLst/>
            </a:prstGeom>
          </p:spPr>
        </p:pic>
        <p:pic>
          <p:nvPicPr>
            <p:cNvPr id="19" name="Graphic 18">
              <a:extLst>
                <a:ext uri="{FF2B5EF4-FFF2-40B4-BE49-F238E27FC236}">
                  <a16:creationId xmlns:a16="http://schemas.microsoft.com/office/drawing/2014/main" id="{5B00C5CD-030E-8B8A-39F1-93F61C423B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909594">
              <a:off x="1675826" y="1214589"/>
              <a:ext cx="154402" cy="129698"/>
            </a:xfrm>
            <a:prstGeom prst="rect">
              <a:avLst/>
            </a:prstGeom>
          </p:spPr>
        </p:pic>
      </p:grpSp>
      <p:sp>
        <p:nvSpPr>
          <p:cNvPr id="2" name="Title 1">
            <a:extLst>
              <a:ext uri="{FF2B5EF4-FFF2-40B4-BE49-F238E27FC236}">
                <a16:creationId xmlns:a16="http://schemas.microsoft.com/office/drawing/2014/main" id="{5410DD41-724E-F979-B7F1-5FD9E474193E}"/>
              </a:ext>
            </a:extLst>
          </p:cNvPr>
          <p:cNvSpPr>
            <a:spLocks noGrp="1"/>
          </p:cNvSpPr>
          <p:nvPr>
            <p:ph type="ctrTitle"/>
          </p:nvPr>
        </p:nvSpPr>
        <p:spPr>
          <a:xfrm>
            <a:off x="5635412" y="1007513"/>
            <a:ext cx="6150202" cy="2387600"/>
          </a:xfrm>
        </p:spPr>
        <p:txBody>
          <a:bodyPr anchor="b">
            <a:normAutofit/>
          </a:bodyPr>
          <a:lstStyle>
            <a:lvl1pPr algn="r">
              <a:defRPr sz="4400">
                <a:solidFill>
                  <a:schemeClr val="tx1"/>
                </a:solidFill>
              </a:defRPr>
            </a:lvl1pPr>
          </a:lstStyle>
          <a:p>
            <a:r>
              <a:rPr lang="nl-NL"/>
              <a:t>Klik om stijl te bewerken</a:t>
            </a:r>
            <a:endParaRPr lang="nl-BE" dirty="0"/>
          </a:p>
        </p:txBody>
      </p:sp>
      <p:sp>
        <p:nvSpPr>
          <p:cNvPr id="3" name="Subtitle 2">
            <a:extLst>
              <a:ext uri="{FF2B5EF4-FFF2-40B4-BE49-F238E27FC236}">
                <a16:creationId xmlns:a16="http://schemas.microsoft.com/office/drawing/2014/main" id="{33614F65-0923-3971-9568-C8DF93FF1668}"/>
              </a:ext>
            </a:extLst>
          </p:cNvPr>
          <p:cNvSpPr>
            <a:spLocks noGrp="1"/>
          </p:cNvSpPr>
          <p:nvPr>
            <p:ph type="subTitle" idx="1"/>
          </p:nvPr>
        </p:nvSpPr>
        <p:spPr>
          <a:xfrm>
            <a:off x="5635412" y="3487188"/>
            <a:ext cx="6150202" cy="669579"/>
          </a:xfrm>
        </p:spPr>
        <p:txBody>
          <a:bodyPr>
            <a:normAutofit/>
          </a:bodyPr>
          <a:lstStyle>
            <a:lvl1pPr marL="0" indent="0" algn="r">
              <a:buNone/>
              <a:defRPr sz="1800">
                <a:solidFill>
                  <a:srgbClr val="3A3A4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dirty="0"/>
          </a:p>
        </p:txBody>
      </p:sp>
      <p:pic>
        <p:nvPicPr>
          <p:cNvPr id="27" name="Picture 26">
            <a:extLst>
              <a:ext uri="{FF2B5EF4-FFF2-40B4-BE49-F238E27FC236}">
                <a16:creationId xmlns:a16="http://schemas.microsoft.com/office/drawing/2014/main" id="{9BC6FECE-FC71-0EEB-85AF-00046AC30EFA}"/>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494548" y="6180323"/>
            <a:ext cx="1303130" cy="443664"/>
          </a:xfrm>
          <a:prstGeom prst="rect">
            <a:avLst/>
          </a:prstGeom>
        </p:spPr>
      </p:pic>
      <p:pic>
        <p:nvPicPr>
          <p:cNvPr id="6" name="Picture 5">
            <a:extLst>
              <a:ext uri="{FF2B5EF4-FFF2-40B4-BE49-F238E27FC236}">
                <a16:creationId xmlns:a16="http://schemas.microsoft.com/office/drawing/2014/main" id="{36C8A3B9-334E-B364-43E5-5EC85B1DC026}"/>
              </a:ext>
            </a:extLst>
          </p:cNvPr>
          <p:cNvPicPr>
            <a:picLocks noChangeAspect="1"/>
          </p:cNvPicPr>
          <p:nvPr userDrawn="1"/>
        </p:nvPicPr>
        <p:blipFill>
          <a:blip r:embed="rId6"/>
          <a:stretch>
            <a:fillRect/>
          </a:stretch>
        </p:blipFill>
        <p:spPr>
          <a:xfrm>
            <a:off x="0" y="3090345"/>
            <a:ext cx="6127011" cy="3767655"/>
          </a:xfrm>
          <a:prstGeom prst="rect">
            <a:avLst/>
          </a:prstGeom>
        </p:spPr>
      </p:pic>
    </p:spTree>
    <p:extLst>
      <p:ext uri="{BB962C8B-B14F-4D97-AF65-F5344CB8AC3E}">
        <p14:creationId xmlns:p14="http://schemas.microsoft.com/office/powerpoint/2010/main" val="38995575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3 kol - var1 + subtitle">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415925"/>
          </a:xfrm>
        </p:spPr>
        <p:txBody>
          <a:bodyPr anchor="t">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690579"/>
            <a:ext cx="3432308" cy="4657126"/>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2248" y="6465314"/>
            <a:ext cx="207461" cy="271156"/>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6" name="Content Placeholder 2">
            <a:extLst>
              <a:ext uri="{FF2B5EF4-FFF2-40B4-BE49-F238E27FC236}">
                <a16:creationId xmlns:a16="http://schemas.microsoft.com/office/drawing/2014/main" id="{F470564E-7ACD-EB35-C15B-C66BC6FA773D}"/>
              </a:ext>
            </a:extLst>
          </p:cNvPr>
          <p:cNvSpPr>
            <a:spLocks noGrp="1"/>
          </p:cNvSpPr>
          <p:nvPr>
            <p:ph idx="10"/>
          </p:nvPr>
        </p:nvSpPr>
        <p:spPr>
          <a:xfrm>
            <a:off x="8363321" y="1690578"/>
            <a:ext cx="3432308" cy="4657127"/>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Content Placeholder 2">
            <a:extLst>
              <a:ext uri="{FF2B5EF4-FFF2-40B4-BE49-F238E27FC236}">
                <a16:creationId xmlns:a16="http://schemas.microsoft.com/office/drawing/2014/main" id="{7A14B838-0C41-AB19-3561-F142B3A2CD05}"/>
              </a:ext>
            </a:extLst>
          </p:cNvPr>
          <p:cNvSpPr>
            <a:spLocks noGrp="1"/>
          </p:cNvSpPr>
          <p:nvPr>
            <p:ph idx="11"/>
          </p:nvPr>
        </p:nvSpPr>
        <p:spPr>
          <a:xfrm>
            <a:off x="4379847" y="1690579"/>
            <a:ext cx="3432308" cy="4657126"/>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Text Placeholder 10">
            <a:extLst>
              <a:ext uri="{FF2B5EF4-FFF2-40B4-BE49-F238E27FC236}">
                <a16:creationId xmlns:a16="http://schemas.microsoft.com/office/drawing/2014/main" id="{949CCAE6-B813-FE5D-2ECD-CDEF721584B0}"/>
              </a:ext>
            </a:extLst>
          </p:cNvPr>
          <p:cNvSpPr>
            <a:spLocks noGrp="1"/>
          </p:cNvSpPr>
          <p:nvPr>
            <p:ph type="body" sz="quarter" idx="12" hasCustomPrompt="1"/>
          </p:nvPr>
        </p:nvSpPr>
        <p:spPr>
          <a:xfrm>
            <a:off x="396146" y="1274654"/>
            <a:ext cx="3432309"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5" name="Text Placeholder 10">
            <a:extLst>
              <a:ext uri="{FF2B5EF4-FFF2-40B4-BE49-F238E27FC236}">
                <a16:creationId xmlns:a16="http://schemas.microsoft.com/office/drawing/2014/main" id="{3C067CDD-0335-D9CD-DF79-3DD56FC3D139}"/>
              </a:ext>
            </a:extLst>
          </p:cNvPr>
          <p:cNvSpPr>
            <a:spLocks noGrp="1"/>
          </p:cNvSpPr>
          <p:nvPr>
            <p:ph type="body" sz="quarter" idx="13" hasCustomPrompt="1"/>
          </p:nvPr>
        </p:nvSpPr>
        <p:spPr>
          <a:xfrm>
            <a:off x="4379846" y="1274654"/>
            <a:ext cx="3432309"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11" name="Text Placeholder 10">
            <a:extLst>
              <a:ext uri="{FF2B5EF4-FFF2-40B4-BE49-F238E27FC236}">
                <a16:creationId xmlns:a16="http://schemas.microsoft.com/office/drawing/2014/main" id="{2C9F6239-529B-7821-42F5-F7B90DDC2AED}"/>
              </a:ext>
            </a:extLst>
          </p:cNvPr>
          <p:cNvSpPr>
            <a:spLocks noGrp="1"/>
          </p:cNvSpPr>
          <p:nvPr>
            <p:ph type="body" sz="quarter" idx="14" hasCustomPrompt="1"/>
          </p:nvPr>
        </p:nvSpPr>
        <p:spPr>
          <a:xfrm>
            <a:off x="8363320" y="1274653"/>
            <a:ext cx="3432309"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35214270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3 kol - var2">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11" name="Rectangle: Rounded Corners 10">
            <a:extLst>
              <a:ext uri="{FF2B5EF4-FFF2-40B4-BE49-F238E27FC236}">
                <a16:creationId xmlns:a16="http://schemas.microsoft.com/office/drawing/2014/main" id="{00DC1DFA-035C-36AC-BB46-FD35DA2748E3}"/>
              </a:ext>
            </a:extLst>
          </p:cNvPr>
          <p:cNvSpPr/>
          <p:nvPr userDrawn="1"/>
        </p:nvSpPr>
        <p:spPr>
          <a:xfrm>
            <a:off x="8327925" y="1451241"/>
            <a:ext cx="3467705" cy="4695886"/>
          </a:xfrm>
          <a:prstGeom prst="roundRect">
            <a:avLst>
              <a:gd name="adj" fmla="val 611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Rounded Corners 4">
            <a:extLst>
              <a:ext uri="{FF2B5EF4-FFF2-40B4-BE49-F238E27FC236}">
                <a16:creationId xmlns:a16="http://schemas.microsoft.com/office/drawing/2014/main" id="{01C0B69F-1AB0-6B39-4A8E-5D7A64F680BA}"/>
              </a:ext>
            </a:extLst>
          </p:cNvPr>
          <p:cNvSpPr/>
          <p:nvPr userDrawn="1"/>
        </p:nvSpPr>
        <p:spPr>
          <a:xfrm>
            <a:off x="4376469" y="1457141"/>
            <a:ext cx="3467705" cy="4695886"/>
          </a:xfrm>
          <a:prstGeom prst="roundRect">
            <a:avLst>
              <a:gd name="adj" fmla="val 611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Rounded Corners 3">
            <a:extLst>
              <a:ext uri="{FF2B5EF4-FFF2-40B4-BE49-F238E27FC236}">
                <a16:creationId xmlns:a16="http://schemas.microsoft.com/office/drawing/2014/main" id="{3B50ABF1-FB9C-C6A1-DA35-6EDAE84C49AE}"/>
              </a:ext>
            </a:extLst>
          </p:cNvPr>
          <p:cNvSpPr/>
          <p:nvPr userDrawn="1"/>
        </p:nvSpPr>
        <p:spPr>
          <a:xfrm>
            <a:off x="396372" y="1457141"/>
            <a:ext cx="3467705" cy="4695886"/>
          </a:xfrm>
          <a:prstGeom prst="roundRect">
            <a:avLst>
              <a:gd name="adj" fmla="val 611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528123" y="1557430"/>
            <a:ext cx="3197450" cy="4483509"/>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2248" y="6465314"/>
            <a:ext cx="207461" cy="271156"/>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6" name="Content Placeholder 2">
            <a:extLst>
              <a:ext uri="{FF2B5EF4-FFF2-40B4-BE49-F238E27FC236}">
                <a16:creationId xmlns:a16="http://schemas.microsoft.com/office/drawing/2014/main" id="{F470564E-7ACD-EB35-C15B-C66BC6FA773D}"/>
              </a:ext>
            </a:extLst>
          </p:cNvPr>
          <p:cNvSpPr>
            <a:spLocks noGrp="1"/>
          </p:cNvSpPr>
          <p:nvPr>
            <p:ph idx="10"/>
          </p:nvPr>
        </p:nvSpPr>
        <p:spPr>
          <a:xfrm>
            <a:off x="8466427" y="1557430"/>
            <a:ext cx="3197450" cy="4483509"/>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Content Placeholder 2">
            <a:extLst>
              <a:ext uri="{FF2B5EF4-FFF2-40B4-BE49-F238E27FC236}">
                <a16:creationId xmlns:a16="http://schemas.microsoft.com/office/drawing/2014/main" id="{7A14B838-0C41-AB19-3561-F142B3A2CD05}"/>
              </a:ext>
            </a:extLst>
          </p:cNvPr>
          <p:cNvSpPr>
            <a:spLocks noGrp="1"/>
          </p:cNvSpPr>
          <p:nvPr>
            <p:ph idx="11"/>
          </p:nvPr>
        </p:nvSpPr>
        <p:spPr>
          <a:xfrm>
            <a:off x="4511597" y="1557430"/>
            <a:ext cx="3197450" cy="4483509"/>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Tree>
    <p:extLst>
      <p:ext uri="{BB962C8B-B14F-4D97-AF65-F5344CB8AC3E}">
        <p14:creationId xmlns:p14="http://schemas.microsoft.com/office/powerpoint/2010/main" val="4851103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3 kol - var2 + subtitle">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11" name="Rectangle: Rounded Corners 10">
            <a:extLst>
              <a:ext uri="{FF2B5EF4-FFF2-40B4-BE49-F238E27FC236}">
                <a16:creationId xmlns:a16="http://schemas.microsoft.com/office/drawing/2014/main" id="{00DC1DFA-035C-36AC-BB46-FD35DA2748E3}"/>
              </a:ext>
            </a:extLst>
          </p:cNvPr>
          <p:cNvSpPr/>
          <p:nvPr userDrawn="1"/>
        </p:nvSpPr>
        <p:spPr>
          <a:xfrm>
            <a:off x="8327925" y="1451241"/>
            <a:ext cx="3467705" cy="4695886"/>
          </a:xfrm>
          <a:prstGeom prst="roundRect">
            <a:avLst>
              <a:gd name="adj" fmla="val 611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Rounded Corners 4">
            <a:extLst>
              <a:ext uri="{FF2B5EF4-FFF2-40B4-BE49-F238E27FC236}">
                <a16:creationId xmlns:a16="http://schemas.microsoft.com/office/drawing/2014/main" id="{01C0B69F-1AB0-6B39-4A8E-5D7A64F680BA}"/>
              </a:ext>
            </a:extLst>
          </p:cNvPr>
          <p:cNvSpPr/>
          <p:nvPr userDrawn="1"/>
        </p:nvSpPr>
        <p:spPr>
          <a:xfrm>
            <a:off x="4376469" y="1457141"/>
            <a:ext cx="3467705" cy="4695886"/>
          </a:xfrm>
          <a:prstGeom prst="roundRect">
            <a:avLst>
              <a:gd name="adj" fmla="val 611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Rounded Corners 3">
            <a:extLst>
              <a:ext uri="{FF2B5EF4-FFF2-40B4-BE49-F238E27FC236}">
                <a16:creationId xmlns:a16="http://schemas.microsoft.com/office/drawing/2014/main" id="{3B50ABF1-FB9C-C6A1-DA35-6EDAE84C49AE}"/>
              </a:ext>
            </a:extLst>
          </p:cNvPr>
          <p:cNvSpPr/>
          <p:nvPr userDrawn="1"/>
        </p:nvSpPr>
        <p:spPr>
          <a:xfrm>
            <a:off x="396372" y="1457141"/>
            <a:ext cx="3467705" cy="4695886"/>
          </a:xfrm>
          <a:prstGeom prst="roundRect">
            <a:avLst>
              <a:gd name="adj" fmla="val 611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528123" y="1995383"/>
            <a:ext cx="3197450" cy="4045556"/>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6" name="Content Placeholder 2">
            <a:extLst>
              <a:ext uri="{FF2B5EF4-FFF2-40B4-BE49-F238E27FC236}">
                <a16:creationId xmlns:a16="http://schemas.microsoft.com/office/drawing/2014/main" id="{F470564E-7ACD-EB35-C15B-C66BC6FA773D}"/>
              </a:ext>
            </a:extLst>
          </p:cNvPr>
          <p:cNvSpPr>
            <a:spLocks noGrp="1"/>
          </p:cNvSpPr>
          <p:nvPr>
            <p:ph idx="10"/>
          </p:nvPr>
        </p:nvSpPr>
        <p:spPr>
          <a:xfrm>
            <a:off x="8466427" y="1995383"/>
            <a:ext cx="3197450" cy="4045556"/>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Content Placeholder 2">
            <a:extLst>
              <a:ext uri="{FF2B5EF4-FFF2-40B4-BE49-F238E27FC236}">
                <a16:creationId xmlns:a16="http://schemas.microsoft.com/office/drawing/2014/main" id="{7A14B838-0C41-AB19-3561-F142B3A2CD05}"/>
              </a:ext>
            </a:extLst>
          </p:cNvPr>
          <p:cNvSpPr>
            <a:spLocks noGrp="1"/>
          </p:cNvSpPr>
          <p:nvPr>
            <p:ph idx="11"/>
          </p:nvPr>
        </p:nvSpPr>
        <p:spPr>
          <a:xfrm>
            <a:off x="4511597" y="1995383"/>
            <a:ext cx="3197450" cy="4045556"/>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2" name="Text Placeholder 10">
            <a:extLst>
              <a:ext uri="{FF2B5EF4-FFF2-40B4-BE49-F238E27FC236}">
                <a16:creationId xmlns:a16="http://schemas.microsoft.com/office/drawing/2014/main" id="{BD8E9B4F-D085-4C22-C720-5E019AB44ED9}"/>
              </a:ext>
            </a:extLst>
          </p:cNvPr>
          <p:cNvSpPr>
            <a:spLocks noGrp="1"/>
          </p:cNvSpPr>
          <p:nvPr>
            <p:ph type="body" sz="quarter" idx="12" hasCustomPrompt="1"/>
          </p:nvPr>
        </p:nvSpPr>
        <p:spPr>
          <a:xfrm>
            <a:off x="540289" y="1579459"/>
            <a:ext cx="3185284"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14" name="Text Placeholder 10">
            <a:extLst>
              <a:ext uri="{FF2B5EF4-FFF2-40B4-BE49-F238E27FC236}">
                <a16:creationId xmlns:a16="http://schemas.microsoft.com/office/drawing/2014/main" id="{11A881E9-F66C-4792-ADFB-481FFF97468E}"/>
              </a:ext>
            </a:extLst>
          </p:cNvPr>
          <p:cNvSpPr>
            <a:spLocks noGrp="1"/>
          </p:cNvSpPr>
          <p:nvPr>
            <p:ph type="body" sz="quarter" idx="13" hasCustomPrompt="1"/>
          </p:nvPr>
        </p:nvSpPr>
        <p:spPr>
          <a:xfrm>
            <a:off x="4523763" y="1579458"/>
            <a:ext cx="3185284"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15" name="Text Placeholder 10">
            <a:extLst>
              <a:ext uri="{FF2B5EF4-FFF2-40B4-BE49-F238E27FC236}">
                <a16:creationId xmlns:a16="http://schemas.microsoft.com/office/drawing/2014/main" id="{5D9527B3-02C4-CB24-02EB-3F056F497B71}"/>
              </a:ext>
            </a:extLst>
          </p:cNvPr>
          <p:cNvSpPr>
            <a:spLocks noGrp="1"/>
          </p:cNvSpPr>
          <p:nvPr>
            <p:ph type="body" sz="quarter" idx="14" hasCustomPrompt="1"/>
          </p:nvPr>
        </p:nvSpPr>
        <p:spPr>
          <a:xfrm>
            <a:off x="8483648" y="1579458"/>
            <a:ext cx="3185284"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533334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v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3EA17C1-3A44-FC3D-090E-9554087A3321}"/>
              </a:ext>
            </a:extLst>
          </p:cNvPr>
          <p:cNvSpPr txBox="1">
            <a:spLocks/>
          </p:cNvSpPr>
          <p:nvPr userDrawn="1"/>
        </p:nvSpPr>
        <p:spPr>
          <a:xfrm rot="16200000">
            <a:off x="-3463009" y="1222049"/>
            <a:ext cx="8928588" cy="316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1000" kern="1200">
                <a:solidFill>
                  <a:schemeClr val="tx1"/>
                </a:solidFill>
                <a:latin typeface="+mj-lt"/>
                <a:ea typeface="+mj-ea"/>
                <a:cs typeface="+mj-cs"/>
              </a:defRPr>
            </a:lvl1pPr>
          </a:lstStyle>
          <a:p>
            <a:r>
              <a:rPr lang="en-US" dirty="0"/>
              <a:t>Event</a:t>
            </a:r>
            <a:endParaRPr lang="nl-BE" dirty="0"/>
          </a:p>
        </p:txBody>
      </p:sp>
      <p:sp>
        <p:nvSpPr>
          <p:cNvPr id="8" name="Title 1">
            <a:extLst>
              <a:ext uri="{FF2B5EF4-FFF2-40B4-BE49-F238E27FC236}">
                <a16:creationId xmlns:a16="http://schemas.microsoft.com/office/drawing/2014/main" id="{55765864-1CA4-13AA-8A2D-40D00D73A0E3}"/>
              </a:ext>
            </a:extLst>
          </p:cNvPr>
          <p:cNvSpPr>
            <a:spLocks noGrp="1"/>
          </p:cNvSpPr>
          <p:nvPr>
            <p:ph type="title"/>
          </p:nvPr>
        </p:nvSpPr>
        <p:spPr>
          <a:xfrm>
            <a:off x="2784467" y="365126"/>
            <a:ext cx="9008341"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9" name="Content Placeholder 2">
            <a:extLst>
              <a:ext uri="{FF2B5EF4-FFF2-40B4-BE49-F238E27FC236}">
                <a16:creationId xmlns:a16="http://schemas.microsoft.com/office/drawing/2014/main" id="{D3E50F2C-AF04-FB42-35F3-6D67C23B4667}"/>
              </a:ext>
            </a:extLst>
          </p:cNvPr>
          <p:cNvSpPr>
            <a:spLocks noGrp="1"/>
          </p:cNvSpPr>
          <p:nvPr>
            <p:ph idx="1"/>
          </p:nvPr>
        </p:nvSpPr>
        <p:spPr>
          <a:xfrm>
            <a:off x="2784467" y="1274654"/>
            <a:ext cx="9008341"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15" name="Picture 14">
            <a:extLst>
              <a:ext uri="{FF2B5EF4-FFF2-40B4-BE49-F238E27FC236}">
                <a16:creationId xmlns:a16="http://schemas.microsoft.com/office/drawing/2014/main" id="{AB35BCC7-7B73-1A9B-4EAD-B9D074CF067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461388" y="6465296"/>
            <a:ext cx="207461" cy="271192"/>
          </a:xfrm>
          <a:prstGeom prst="rect">
            <a:avLst/>
          </a:prstGeom>
        </p:spPr>
      </p:pic>
      <p:sp>
        <p:nvSpPr>
          <p:cNvPr id="16" name="TextBox 15">
            <a:extLst>
              <a:ext uri="{FF2B5EF4-FFF2-40B4-BE49-F238E27FC236}">
                <a16:creationId xmlns:a16="http://schemas.microsoft.com/office/drawing/2014/main" id="{9CFF9C28-F98A-D418-0671-23CA94DA0808}"/>
              </a:ext>
            </a:extLst>
          </p:cNvPr>
          <p:cNvSpPr txBox="1"/>
          <p:nvPr userDrawn="1"/>
        </p:nvSpPr>
        <p:spPr>
          <a:xfrm>
            <a:off x="11728001" y="6489287"/>
            <a:ext cx="389351" cy="221959"/>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17" name="TextBox 16">
            <a:extLst>
              <a:ext uri="{FF2B5EF4-FFF2-40B4-BE49-F238E27FC236}">
                <a16:creationId xmlns:a16="http://schemas.microsoft.com/office/drawing/2014/main" id="{F7CF039B-D058-E187-33F7-24174768B94E}"/>
              </a:ext>
            </a:extLst>
          </p:cNvPr>
          <p:cNvSpPr txBox="1"/>
          <p:nvPr userDrawn="1"/>
        </p:nvSpPr>
        <p:spPr>
          <a:xfrm>
            <a:off x="11641968" y="6489287"/>
            <a:ext cx="207461" cy="215444"/>
          </a:xfrm>
          <a:prstGeom prst="rect">
            <a:avLst/>
          </a:prstGeom>
          <a:noFill/>
        </p:spPr>
        <p:txBody>
          <a:bodyPr wrap="square" rtlCol="0">
            <a:spAutoFit/>
          </a:bodyPr>
          <a:lstStyle/>
          <a:p>
            <a:pPr algn="ctr"/>
            <a:r>
              <a:rPr lang="nl-BE" sz="800" b="0" dirty="0"/>
              <a:t>|</a:t>
            </a:r>
          </a:p>
        </p:txBody>
      </p:sp>
    </p:spTree>
    <p:extLst>
      <p:ext uri="{BB962C8B-B14F-4D97-AF65-F5344CB8AC3E}">
        <p14:creationId xmlns:p14="http://schemas.microsoft.com/office/powerpoint/2010/main" val="21667961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vent + sub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3EA17C1-3A44-FC3D-090E-9554087A3321}"/>
              </a:ext>
            </a:extLst>
          </p:cNvPr>
          <p:cNvSpPr txBox="1">
            <a:spLocks/>
          </p:cNvSpPr>
          <p:nvPr userDrawn="1"/>
        </p:nvSpPr>
        <p:spPr>
          <a:xfrm rot="16200000">
            <a:off x="-3463009" y="1222049"/>
            <a:ext cx="8928588" cy="316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1000" kern="1200">
                <a:solidFill>
                  <a:schemeClr val="tx1"/>
                </a:solidFill>
                <a:latin typeface="+mj-lt"/>
                <a:ea typeface="+mj-ea"/>
                <a:cs typeface="+mj-cs"/>
              </a:defRPr>
            </a:lvl1pPr>
          </a:lstStyle>
          <a:p>
            <a:r>
              <a:rPr lang="en-US" dirty="0"/>
              <a:t>Event</a:t>
            </a:r>
            <a:endParaRPr lang="nl-BE" dirty="0"/>
          </a:p>
        </p:txBody>
      </p:sp>
      <p:sp>
        <p:nvSpPr>
          <p:cNvPr id="8" name="Title 1">
            <a:extLst>
              <a:ext uri="{FF2B5EF4-FFF2-40B4-BE49-F238E27FC236}">
                <a16:creationId xmlns:a16="http://schemas.microsoft.com/office/drawing/2014/main" id="{55765864-1CA4-13AA-8A2D-40D00D73A0E3}"/>
              </a:ext>
            </a:extLst>
          </p:cNvPr>
          <p:cNvSpPr>
            <a:spLocks noGrp="1"/>
          </p:cNvSpPr>
          <p:nvPr>
            <p:ph type="title"/>
          </p:nvPr>
        </p:nvSpPr>
        <p:spPr>
          <a:xfrm>
            <a:off x="2784467" y="365126"/>
            <a:ext cx="9008341" cy="482603"/>
          </a:xfrm>
        </p:spPr>
        <p:txBody>
          <a:bodyPr anchor="t">
            <a:normAutofit/>
          </a:bodyPr>
          <a:lstStyle>
            <a:lvl1pPr>
              <a:defRPr sz="2800">
                <a:solidFill>
                  <a:schemeClr val="tx1"/>
                </a:solidFill>
              </a:defRPr>
            </a:lvl1pPr>
          </a:lstStyle>
          <a:p>
            <a:r>
              <a:rPr lang="en-US" dirty="0"/>
              <a:t>Click to edit Master title style</a:t>
            </a:r>
            <a:endParaRPr lang="nl-BE" dirty="0"/>
          </a:p>
        </p:txBody>
      </p:sp>
      <p:sp>
        <p:nvSpPr>
          <p:cNvPr id="9" name="Content Placeholder 2">
            <a:extLst>
              <a:ext uri="{FF2B5EF4-FFF2-40B4-BE49-F238E27FC236}">
                <a16:creationId xmlns:a16="http://schemas.microsoft.com/office/drawing/2014/main" id="{D3E50F2C-AF04-FB42-35F3-6D67C23B4667}"/>
              </a:ext>
            </a:extLst>
          </p:cNvPr>
          <p:cNvSpPr>
            <a:spLocks noGrp="1"/>
          </p:cNvSpPr>
          <p:nvPr>
            <p:ph idx="1"/>
          </p:nvPr>
        </p:nvSpPr>
        <p:spPr>
          <a:xfrm>
            <a:off x="2784467" y="1600200"/>
            <a:ext cx="9008341" cy="4747505"/>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15" name="Picture 14">
            <a:extLst>
              <a:ext uri="{FF2B5EF4-FFF2-40B4-BE49-F238E27FC236}">
                <a16:creationId xmlns:a16="http://schemas.microsoft.com/office/drawing/2014/main" id="{AB35BCC7-7B73-1A9B-4EAD-B9D074CF067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461388" y="6465296"/>
            <a:ext cx="207461" cy="271192"/>
          </a:xfrm>
          <a:prstGeom prst="rect">
            <a:avLst/>
          </a:prstGeom>
        </p:spPr>
      </p:pic>
      <p:sp>
        <p:nvSpPr>
          <p:cNvPr id="16" name="TextBox 15">
            <a:extLst>
              <a:ext uri="{FF2B5EF4-FFF2-40B4-BE49-F238E27FC236}">
                <a16:creationId xmlns:a16="http://schemas.microsoft.com/office/drawing/2014/main" id="{9CFF9C28-F98A-D418-0671-23CA94DA0808}"/>
              </a:ext>
            </a:extLst>
          </p:cNvPr>
          <p:cNvSpPr txBox="1"/>
          <p:nvPr userDrawn="1"/>
        </p:nvSpPr>
        <p:spPr>
          <a:xfrm>
            <a:off x="11728001" y="6489287"/>
            <a:ext cx="389351" cy="221959"/>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17" name="TextBox 16">
            <a:extLst>
              <a:ext uri="{FF2B5EF4-FFF2-40B4-BE49-F238E27FC236}">
                <a16:creationId xmlns:a16="http://schemas.microsoft.com/office/drawing/2014/main" id="{F7CF039B-D058-E187-33F7-24174768B94E}"/>
              </a:ext>
            </a:extLst>
          </p:cNvPr>
          <p:cNvSpPr txBox="1"/>
          <p:nvPr userDrawn="1"/>
        </p:nvSpPr>
        <p:spPr>
          <a:xfrm>
            <a:off x="11641968" y="6489287"/>
            <a:ext cx="207461" cy="215444"/>
          </a:xfrm>
          <a:prstGeom prst="rect">
            <a:avLst/>
          </a:prstGeom>
          <a:noFill/>
        </p:spPr>
        <p:txBody>
          <a:bodyPr wrap="square" rtlCol="0">
            <a:spAutoFit/>
          </a:bodyPr>
          <a:lstStyle/>
          <a:p>
            <a:pPr algn="ctr"/>
            <a:r>
              <a:rPr lang="nl-BE" sz="800" b="0" dirty="0"/>
              <a:t>|</a:t>
            </a:r>
          </a:p>
        </p:txBody>
      </p:sp>
      <p:sp>
        <p:nvSpPr>
          <p:cNvPr id="2" name="Text Placeholder 10">
            <a:extLst>
              <a:ext uri="{FF2B5EF4-FFF2-40B4-BE49-F238E27FC236}">
                <a16:creationId xmlns:a16="http://schemas.microsoft.com/office/drawing/2014/main" id="{C9D92798-7FAC-C9D7-7513-CD3810DF4A7A}"/>
              </a:ext>
            </a:extLst>
          </p:cNvPr>
          <p:cNvSpPr>
            <a:spLocks noGrp="1"/>
          </p:cNvSpPr>
          <p:nvPr>
            <p:ph type="body" sz="quarter" idx="11" hasCustomPrompt="1"/>
          </p:nvPr>
        </p:nvSpPr>
        <p:spPr>
          <a:xfrm>
            <a:off x="2784467" y="847729"/>
            <a:ext cx="9008568"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7449092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 image - var1">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41F793D4-00BA-7B9B-DC04-C18A4601084D}"/>
              </a:ext>
            </a:extLst>
          </p:cNvPr>
          <p:cNvSpPr/>
          <p:nvPr userDrawn="1"/>
        </p:nvSpPr>
        <p:spPr>
          <a:xfrm>
            <a:off x="9066352" y="0"/>
            <a:ext cx="3125649" cy="6854810"/>
          </a:xfrm>
          <a:custGeom>
            <a:avLst/>
            <a:gdLst>
              <a:gd name="connsiteX0" fmla="*/ 1044661 w 3125649"/>
              <a:gd name="connsiteY0" fmla="*/ 0 h 6854810"/>
              <a:gd name="connsiteX1" fmla="*/ 3125649 w 3125649"/>
              <a:gd name="connsiteY1" fmla="*/ 0 h 6854810"/>
              <a:gd name="connsiteX2" fmla="*/ 3125649 w 3125649"/>
              <a:gd name="connsiteY2" fmla="*/ 3914686 h 6854810"/>
              <a:gd name="connsiteX3" fmla="*/ 2919045 w 3125649"/>
              <a:gd name="connsiteY3" fmla="*/ 4426722 h 6854810"/>
              <a:gd name="connsiteX4" fmla="*/ 2240263 w 3125649"/>
              <a:gd name="connsiteY4" fmla="*/ 6444948 h 6854810"/>
              <a:gd name="connsiteX5" fmla="*/ 2128535 w 3125649"/>
              <a:gd name="connsiteY5" fmla="*/ 6854810 h 6854810"/>
              <a:gd name="connsiteX6" fmla="*/ 0 w 3125649"/>
              <a:gd name="connsiteY6" fmla="*/ 6854810 h 6854810"/>
              <a:gd name="connsiteX7" fmla="*/ 65790 w 3125649"/>
              <a:gd name="connsiteY7" fmla="*/ 5942822 h 6854810"/>
              <a:gd name="connsiteX8" fmla="*/ 846825 w 3125649"/>
              <a:gd name="connsiteY8" fmla="*/ 806498 h 685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5649" h="6854810">
                <a:moveTo>
                  <a:pt x="1044661" y="0"/>
                </a:moveTo>
                <a:lnTo>
                  <a:pt x="3125649" y="0"/>
                </a:lnTo>
                <a:lnTo>
                  <a:pt x="3125649" y="3914686"/>
                </a:lnTo>
                <a:lnTo>
                  <a:pt x="2919045" y="4426722"/>
                </a:lnTo>
                <a:cubicBezTo>
                  <a:pt x="2665348" y="5084631"/>
                  <a:pt x="2434142" y="5762534"/>
                  <a:pt x="2240263" y="6444948"/>
                </a:cubicBezTo>
                <a:lnTo>
                  <a:pt x="2128535" y="6854810"/>
                </a:lnTo>
                <a:lnTo>
                  <a:pt x="0" y="6854810"/>
                </a:lnTo>
                <a:lnTo>
                  <a:pt x="65790" y="5942822"/>
                </a:lnTo>
                <a:cubicBezTo>
                  <a:pt x="215055" y="4136217"/>
                  <a:pt x="471141" y="2432482"/>
                  <a:pt x="846825" y="806498"/>
                </a:cubicBezTo>
                <a:close/>
              </a:path>
            </a:pathLst>
          </a:custGeom>
          <a:gradFill>
            <a:gsLst>
              <a:gs pos="0">
                <a:schemeClr val="tx2"/>
              </a:gs>
              <a:gs pos="100000">
                <a:schemeClr val="tx1"/>
              </a:gs>
            </a:gsLst>
            <a:lin ang="8095907"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25" name="Picture Placeholder 24">
            <a:extLst>
              <a:ext uri="{FF2B5EF4-FFF2-40B4-BE49-F238E27FC236}">
                <a16:creationId xmlns:a16="http://schemas.microsoft.com/office/drawing/2014/main" id="{369BB5BB-C976-12A1-60ED-CD43F918423A}"/>
              </a:ext>
            </a:extLst>
          </p:cNvPr>
          <p:cNvSpPr>
            <a:spLocks noGrp="1"/>
          </p:cNvSpPr>
          <p:nvPr>
            <p:ph type="pic" sz="quarter" idx="10"/>
          </p:nvPr>
        </p:nvSpPr>
        <p:spPr>
          <a:xfrm>
            <a:off x="8716260" y="1675123"/>
            <a:ext cx="3475740" cy="3365762"/>
          </a:xfrm>
          <a:custGeom>
            <a:avLst/>
            <a:gdLst>
              <a:gd name="connsiteX0" fmla="*/ 2637285 w 3475740"/>
              <a:gd name="connsiteY0" fmla="*/ 1484 h 3365762"/>
              <a:gd name="connsiteX1" fmla="*/ 3186384 w 3475740"/>
              <a:gd name="connsiteY1" fmla="*/ 42069 h 3365762"/>
              <a:gd name="connsiteX2" fmla="*/ 3475740 w 3475740"/>
              <a:gd name="connsiteY2" fmla="*/ 83635 h 3365762"/>
              <a:gd name="connsiteX3" fmla="*/ 3475740 w 3475740"/>
              <a:gd name="connsiteY3" fmla="*/ 3236883 h 3365762"/>
              <a:gd name="connsiteX4" fmla="*/ 3010550 w 3475740"/>
              <a:gd name="connsiteY4" fmla="*/ 3270905 h 3365762"/>
              <a:gd name="connsiteX5" fmla="*/ 2559426 w 3475740"/>
              <a:gd name="connsiteY5" fmla="*/ 3314820 h 3365762"/>
              <a:gd name="connsiteX6" fmla="*/ 523883 w 3475740"/>
              <a:gd name="connsiteY6" fmla="*/ 2921364 h 3365762"/>
              <a:gd name="connsiteX7" fmla="*/ 2637285 w 3475740"/>
              <a:gd name="connsiteY7" fmla="*/ 1484 h 336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5740" h="3365762">
                <a:moveTo>
                  <a:pt x="2637285" y="1484"/>
                </a:moveTo>
                <a:cubicBezTo>
                  <a:pt x="2811729" y="5696"/>
                  <a:pt x="2994768" y="18940"/>
                  <a:pt x="3186384" y="42069"/>
                </a:cubicBezTo>
                <a:lnTo>
                  <a:pt x="3475740" y="83635"/>
                </a:lnTo>
                <a:lnTo>
                  <a:pt x="3475740" y="3236883"/>
                </a:lnTo>
                <a:lnTo>
                  <a:pt x="3010550" y="3270905"/>
                </a:lnTo>
                <a:cubicBezTo>
                  <a:pt x="2856862" y="3284032"/>
                  <a:pt x="2706269" y="3298754"/>
                  <a:pt x="2559426" y="3314820"/>
                </a:cubicBezTo>
                <a:cubicBezTo>
                  <a:pt x="1820524" y="3395712"/>
                  <a:pt x="1048366" y="3447847"/>
                  <a:pt x="523883" y="2921364"/>
                </a:cubicBezTo>
                <a:cubicBezTo>
                  <a:pt x="-614488" y="1778575"/>
                  <a:pt x="107846" y="-59579"/>
                  <a:pt x="2637285" y="1484"/>
                </a:cubicBezTo>
                <a:close/>
              </a:path>
            </a:pathLst>
          </a:custGeom>
        </p:spPr>
        <p:txBody>
          <a:bodyPr wrap="square" anchor="ctr">
            <a:noAutofit/>
          </a:bodyPr>
          <a:lstStyle>
            <a:lvl1pPr marL="0" indent="0" algn="ctr">
              <a:buFontTx/>
              <a:buNone/>
              <a:defRPr sz="1100">
                <a:solidFill>
                  <a:schemeClr val="bg1"/>
                </a:solidFill>
              </a:defRPr>
            </a:lvl1pPr>
          </a:lstStyle>
          <a:p>
            <a:endParaRPr lang="nl-BE" dirty="0"/>
          </a:p>
        </p:txBody>
      </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3" y="365126"/>
            <a:ext cx="8069201"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8069201"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Tree>
    <p:extLst>
      <p:ext uri="{BB962C8B-B14F-4D97-AF65-F5344CB8AC3E}">
        <p14:creationId xmlns:p14="http://schemas.microsoft.com/office/powerpoint/2010/main" val="40377445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image - var1 + subtitle">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41F793D4-00BA-7B9B-DC04-C18A4601084D}"/>
              </a:ext>
            </a:extLst>
          </p:cNvPr>
          <p:cNvSpPr/>
          <p:nvPr userDrawn="1"/>
        </p:nvSpPr>
        <p:spPr>
          <a:xfrm>
            <a:off x="9066352" y="0"/>
            <a:ext cx="3125649" cy="6854810"/>
          </a:xfrm>
          <a:custGeom>
            <a:avLst/>
            <a:gdLst>
              <a:gd name="connsiteX0" fmla="*/ 1044661 w 3125649"/>
              <a:gd name="connsiteY0" fmla="*/ 0 h 6854810"/>
              <a:gd name="connsiteX1" fmla="*/ 3125649 w 3125649"/>
              <a:gd name="connsiteY1" fmla="*/ 0 h 6854810"/>
              <a:gd name="connsiteX2" fmla="*/ 3125649 w 3125649"/>
              <a:gd name="connsiteY2" fmla="*/ 3914686 h 6854810"/>
              <a:gd name="connsiteX3" fmla="*/ 2919045 w 3125649"/>
              <a:gd name="connsiteY3" fmla="*/ 4426722 h 6854810"/>
              <a:gd name="connsiteX4" fmla="*/ 2240263 w 3125649"/>
              <a:gd name="connsiteY4" fmla="*/ 6444948 h 6854810"/>
              <a:gd name="connsiteX5" fmla="*/ 2128535 w 3125649"/>
              <a:gd name="connsiteY5" fmla="*/ 6854810 h 6854810"/>
              <a:gd name="connsiteX6" fmla="*/ 0 w 3125649"/>
              <a:gd name="connsiteY6" fmla="*/ 6854810 h 6854810"/>
              <a:gd name="connsiteX7" fmla="*/ 65790 w 3125649"/>
              <a:gd name="connsiteY7" fmla="*/ 5942822 h 6854810"/>
              <a:gd name="connsiteX8" fmla="*/ 846825 w 3125649"/>
              <a:gd name="connsiteY8" fmla="*/ 806498 h 685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5649" h="6854810">
                <a:moveTo>
                  <a:pt x="1044661" y="0"/>
                </a:moveTo>
                <a:lnTo>
                  <a:pt x="3125649" y="0"/>
                </a:lnTo>
                <a:lnTo>
                  <a:pt x="3125649" y="3914686"/>
                </a:lnTo>
                <a:lnTo>
                  <a:pt x="2919045" y="4426722"/>
                </a:lnTo>
                <a:cubicBezTo>
                  <a:pt x="2665348" y="5084631"/>
                  <a:pt x="2434142" y="5762534"/>
                  <a:pt x="2240263" y="6444948"/>
                </a:cubicBezTo>
                <a:lnTo>
                  <a:pt x="2128535" y="6854810"/>
                </a:lnTo>
                <a:lnTo>
                  <a:pt x="0" y="6854810"/>
                </a:lnTo>
                <a:lnTo>
                  <a:pt x="65790" y="5942822"/>
                </a:lnTo>
                <a:cubicBezTo>
                  <a:pt x="215055" y="4136217"/>
                  <a:pt x="471141" y="2432482"/>
                  <a:pt x="846825" y="806498"/>
                </a:cubicBezTo>
                <a:close/>
              </a:path>
            </a:pathLst>
          </a:custGeom>
          <a:gradFill>
            <a:gsLst>
              <a:gs pos="0">
                <a:schemeClr val="tx2"/>
              </a:gs>
              <a:gs pos="100000">
                <a:schemeClr val="tx1"/>
              </a:gs>
            </a:gsLst>
            <a:lin ang="8095907"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25" name="Picture Placeholder 24">
            <a:extLst>
              <a:ext uri="{FF2B5EF4-FFF2-40B4-BE49-F238E27FC236}">
                <a16:creationId xmlns:a16="http://schemas.microsoft.com/office/drawing/2014/main" id="{369BB5BB-C976-12A1-60ED-CD43F918423A}"/>
              </a:ext>
            </a:extLst>
          </p:cNvPr>
          <p:cNvSpPr>
            <a:spLocks noGrp="1"/>
          </p:cNvSpPr>
          <p:nvPr>
            <p:ph type="pic" sz="quarter" idx="10"/>
          </p:nvPr>
        </p:nvSpPr>
        <p:spPr>
          <a:xfrm>
            <a:off x="8716260" y="1675123"/>
            <a:ext cx="3475740" cy="3365762"/>
          </a:xfrm>
          <a:custGeom>
            <a:avLst/>
            <a:gdLst>
              <a:gd name="connsiteX0" fmla="*/ 2637285 w 3475740"/>
              <a:gd name="connsiteY0" fmla="*/ 1484 h 3365762"/>
              <a:gd name="connsiteX1" fmla="*/ 3186384 w 3475740"/>
              <a:gd name="connsiteY1" fmla="*/ 42069 h 3365762"/>
              <a:gd name="connsiteX2" fmla="*/ 3475740 w 3475740"/>
              <a:gd name="connsiteY2" fmla="*/ 83635 h 3365762"/>
              <a:gd name="connsiteX3" fmla="*/ 3475740 w 3475740"/>
              <a:gd name="connsiteY3" fmla="*/ 3236883 h 3365762"/>
              <a:gd name="connsiteX4" fmla="*/ 3010550 w 3475740"/>
              <a:gd name="connsiteY4" fmla="*/ 3270905 h 3365762"/>
              <a:gd name="connsiteX5" fmla="*/ 2559426 w 3475740"/>
              <a:gd name="connsiteY5" fmla="*/ 3314820 h 3365762"/>
              <a:gd name="connsiteX6" fmla="*/ 523883 w 3475740"/>
              <a:gd name="connsiteY6" fmla="*/ 2921364 h 3365762"/>
              <a:gd name="connsiteX7" fmla="*/ 2637285 w 3475740"/>
              <a:gd name="connsiteY7" fmla="*/ 1484 h 336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5740" h="3365762">
                <a:moveTo>
                  <a:pt x="2637285" y="1484"/>
                </a:moveTo>
                <a:cubicBezTo>
                  <a:pt x="2811729" y="5696"/>
                  <a:pt x="2994768" y="18940"/>
                  <a:pt x="3186384" y="42069"/>
                </a:cubicBezTo>
                <a:lnTo>
                  <a:pt x="3475740" y="83635"/>
                </a:lnTo>
                <a:lnTo>
                  <a:pt x="3475740" y="3236883"/>
                </a:lnTo>
                <a:lnTo>
                  <a:pt x="3010550" y="3270905"/>
                </a:lnTo>
                <a:cubicBezTo>
                  <a:pt x="2856862" y="3284032"/>
                  <a:pt x="2706269" y="3298754"/>
                  <a:pt x="2559426" y="3314820"/>
                </a:cubicBezTo>
                <a:cubicBezTo>
                  <a:pt x="1820524" y="3395712"/>
                  <a:pt x="1048366" y="3447847"/>
                  <a:pt x="523883" y="2921364"/>
                </a:cubicBezTo>
                <a:cubicBezTo>
                  <a:pt x="-614488" y="1778575"/>
                  <a:pt x="107846" y="-59579"/>
                  <a:pt x="2637285" y="1484"/>
                </a:cubicBezTo>
                <a:close/>
              </a:path>
            </a:pathLst>
          </a:custGeom>
        </p:spPr>
        <p:txBody>
          <a:bodyPr wrap="square" anchor="ctr">
            <a:noAutofit/>
          </a:bodyPr>
          <a:lstStyle>
            <a:lvl1pPr marL="0" indent="0" algn="ctr">
              <a:buFontTx/>
              <a:buNone/>
              <a:defRPr sz="1100">
                <a:solidFill>
                  <a:schemeClr val="bg1"/>
                </a:solidFill>
              </a:defRPr>
            </a:lvl1pPr>
          </a:lstStyle>
          <a:p>
            <a:endParaRPr lang="nl-BE" dirty="0"/>
          </a:p>
        </p:txBody>
      </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3" y="365126"/>
            <a:ext cx="8069201" cy="439737"/>
          </a:xfrm>
        </p:spPr>
        <p:txBody>
          <a:bodyPr anchor="t">
            <a:noAutofit/>
          </a:bodyPr>
          <a:lstStyle>
            <a:lvl1pPr>
              <a:defRPr sz="26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395413"/>
            <a:ext cx="8069201" cy="4952292"/>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2" name="Text Placeholder 10">
            <a:extLst>
              <a:ext uri="{FF2B5EF4-FFF2-40B4-BE49-F238E27FC236}">
                <a16:creationId xmlns:a16="http://schemas.microsoft.com/office/drawing/2014/main" id="{B2709CE9-0381-BB02-265B-E66CEE864D24}"/>
              </a:ext>
            </a:extLst>
          </p:cNvPr>
          <p:cNvSpPr>
            <a:spLocks noGrp="1"/>
          </p:cNvSpPr>
          <p:nvPr>
            <p:ph type="body" sz="quarter" idx="11" hasCustomPrompt="1"/>
          </p:nvPr>
        </p:nvSpPr>
        <p:spPr>
          <a:xfrm>
            <a:off x="396372" y="781050"/>
            <a:ext cx="8069361"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6379310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image - var2">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1579A70-8766-39D0-4C1A-2665C2CC026D}"/>
              </a:ext>
            </a:extLst>
          </p:cNvPr>
          <p:cNvGrpSpPr/>
          <p:nvPr userDrawn="1"/>
        </p:nvGrpSpPr>
        <p:grpSpPr>
          <a:xfrm>
            <a:off x="9249422" y="-17698"/>
            <a:ext cx="2679073" cy="7332898"/>
            <a:chOff x="9249422" y="-17698"/>
            <a:chExt cx="2679073" cy="7332898"/>
          </a:xfrm>
        </p:grpSpPr>
        <p:sp>
          <p:nvSpPr>
            <p:cNvPr id="4" name="Freeform: Shape 3">
              <a:extLst>
                <a:ext uri="{FF2B5EF4-FFF2-40B4-BE49-F238E27FC236}">
                  <a16:creationId xmlns:a16="http://schemas.microsoft.com/office/drawing/2014/main" id="{0842F4B1-3874-7D7F-FF70-BA5361EDFD88}"/>
                </a:ext>
              </a:extLst>
            </p:cNvPr>
            <p:cNvSpPr/>
            <p:nvPr userDrawn="1"/>
          </p:nvSpPr>
          <p:spPr>
            <a:xfrm>
              <a:off x="9308373" y="-17698"/>
              <a:ext cx="2620122" cy="7332898"/>
            </a:xfrm>
            <a:custGeom>
              <a:avLst/>
              <a:gdLst>
                <a:gd name="connsiteX0" fmla="*/ 6708 w 2620122"/>
                <a:gd name="connsiteY0" fmla="*/ 0 h 7332898"/>
                <a:gd name="connsiteX1" fmla="*/ 407864 w 2620122"/>
                <a:gd name="connsiteY1" fmla="*/ 3398028 h 7332898"/>
                <a:gd name="connsiteX2" fmla="*/ 2620122 w 2620122"/>
                <a:gd name="connsiteY2" fmla="*/ 7332898 h 7332898"/>
              </a:gdLst>
              <a:ahLst/>
              <a:cxnLst>
                <a:cxn ang="0">
                  <a:pos x="connsiteX0" y="connsiteY0"/>
                </a:cxn>
                <a:cxn ang="0">
                  <a:pos x="connsiteX1" y="connsiteY1"/>
                </a:cxn>
                <a:cxn ang="0">
                  <a:pos x="connsiteX2" y="connsiteY2"/>
                </a:cxn>
              </a:cxnLst>
              <a:rect l="l" t="t" r="r" b="b"/>
              <a:pathLst>
                <a:path w="2620122" h="7332898">
                  <a:moveTo>
                    <a:pt x="6708" y="0"/>
                  </a:moveTo>
                  <a:cubicBezTo>
                    <a:pt x="-10499" y="1087939"/>
                    <a:pt x="-27705" y="2175879"/>
                    <a:pt x="407864" y="3398028"/>
                  </a:cubicBezTo>
                  <a:cubicBezTo>
                    <a:pt x="843433" y="4620177"/>
                    <a:pt x="2196352" y="6681019"/>
                    <a:pt x="2620122" y="7332898"/>
                  </a:cubicBezTo>
                </a:path>
              </a:pathLst>
            </a:custGeom>
            <a:noFill/>
            <a:ln w="15875">
              <a:gradFill>
                <a:gsLst>
                  <a:gs pos="0">
                    <a:schemeClr val="accent1"/>
                  </a:gs>
                  <a:gs pos="50000">
                    <a:schemeClr val="accent5"/>
                  </a:gs>
                  <a:gs pos="100000">
                    <a:schemeClr val="accent3"/>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Graphic 4">
              <a:extLst>
                <a:ext uri="{FF2B5EF4-FFF2-40B4-BE49-F238E27FC236}">
                  <a16:creationId xmlns:a16="http://schemas.microsoft.com/office/drawing/2014/main" id="{D45AA1F2-94D8-4314-5EC2-105D83A9CD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373324">
              <a:off x="10933752" y="5799370"/>
              <a:ext cx="154402" cy="129698"/>
            </a:xfrm>
            <a:prstGeom prst="rect">
              <a:avLst/>
            </a:prstGeom>
          </p:spPr>
        </p:pic>
        <p:pic>
          <p:nvPicPr>
            <p:cNvPr id="6" name="Graphic 5">
              <a:extLst>
                <a:ext uri="{FF2B5EF4-FFF2-40B4-BE49-F238E27FC236}">
                  <a16:creationId xmlns:a16="http://schemas.microsoft.com/office/drawing/2014/main" id="{7F3336EA-7B47-52D9-2D91-030D90046B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314002">
              <a:off x="9237070" y="498634"/>
              <a:ext cx="154402" cy="129698"/>
            </a:xfrm>
            <a:prstGeom prst="rect">
              <a:avLst/>
            </a:prstGeom>
          </p:spPr>
        </p:pic>
      </p:grpSp>
      <p:sp>
        <p:nvSpPr>
          <p:cNvPr id="25" name="Picture Placeholder 24">
            <a:extLst>
              <a:ext uri="{FF2B5EF4-FFF2-40B4-BE49-F238E27FC236}">
                <a16:creationId xmlns:a16="http://schemas.microsoft.com/office/drawing/2014/main" id="{369BB5BB-C976-12A1-60ED-CD43F918423A}"/>
              </a:ext>
            </a:extLst>
          </p:cNvPr>
          <p:cNvSpPr>
            <a:spLocks noGrp="1"/>
          </p:cNvSpPr>
          <p:nvPr>
            <p:ph type="pic" sz="quarter" idx="10"/>
          </p:nvPr>
        </p:nvSpPr>
        <p:spPr>
          <a:xfrm>
            <a:off x="8716260" y="1675123"/>
            <a:ext cx="3475740" cy="3365762"/>
          </a:xfrm>
          <a:custGeom>
            <a:avLst/>
            <a:gdLst>
              <a:gd name="connsiteX0" fmla="*/ 2637285 w 3475740"/>
              <a:gd name="connsiteY0" fmla="*/ 1484 h 3365762"/>
              <a:gd name="connsiteX1" fmla="*/ 3186384 w 3475740"/>
              <a:gd name="connsiteY1" fmla="*/ 42069 h 3365762"/>
              <a:gd name="connsiteX2" fmla="*/ 3475740 w 3475740"/>
              <a:gd name="connsiteY2" fmla="*/ 83635 h 3365762"/>
              <a:gd name="connsiteX3" fmla="*/ 3475740 w 3475740"/>
              <a:gd name="connsiteY3" fmla="*/ 3236883 h 3365762"/>
              <a:gd name="connsiteX4" fmla="*/ 3010550 w 3475740"/>
              <a:gd name="connsiteY4" fmla="*/ 3270905 h 3365762"/>
              <a:gd name="connsiteX5" fmla="*/ 2559426 w 3475740"/>
              <a:gd name="connsiteY5" fmla="*/ 3314820 h 3365762"/>
              <a:gd name="connsiteX6" fmla="*/ 523883 w 3475740"/>
              <a:gd name="connsiteY6" fmla="*/ 2921364 h 3365762"/>
              <a:gd name="connsiteX7" fmla="*/ 2637285 w 3475740"/>
              <a:gd name="connsiteY7" fmla="*/ 1484 h 336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5740" h="3365762">
                <a:moveTo>
                  <a:pt x="2637285" y="1484"/>
                </a:moveTo>
                <a:cubicBezTo>
                  <a:pt x="2811729" y="5696"/>
                  <a:pt x="2994768" y="18940"/>
                  <a:pt x="3186384" y="42069"/>
                </a:cubicBezTo>
                <a:lnTo>
                  <a:pt x="3475740" y="83635"/>
                </a:lnTo>
                <a:lnTo>
                  <a:pt x="3475740" y="3236883"/>
                </a:lnTo>
                <a:lnTo>
                  <a:pt x="3010550" y="3270905"/>
                </a:lnTo>
                <a:cubicBezTo>
                  <a:pt x="2856862" y="3284032"/>
                  <a:pt x="2706269" y="3298754"/>
                  <a:pt x="2559426" y="3314820"/>
                </a:cubicBezTo>
                <a:cubicBezTo>
                  <a:pt x="1820524" y="3395712"/>
                  <a:pt x="1048366" y="3447847"/>
                  <a:pt x="523883" y="2921364"/>
                </a:cubicBezTo>
                <a:cubicBezTo>
                  <a:pt x="-614488" y="1778575"/>
                  <a:pt x="107846" y="-59579"/>
                  <a:pt x="2637285" y="1484"/>
                </a:cubicBezTo>
                <a:close/>
              </a:path>
            </a:pathLst>
          </a:custGeom>
        </p:spPr>
        <p:txBody>
          <a:bodyPr wrap="square" anchor="ctr">
            <a:noAutofit/>
          </a:bodyPr>
          <a:lstStyle>
            <a:lvl1pPr marL="0" indent="0" algn="ctr">
              <a:buFontTx/>
              <a:buNone/>
              <a:defRPr sz="1100">
                <a:solidFill>
                  <a:schemeClr val="tx1"/>
                </a:solidFill>
              </a:defRPr>
            </a:lvl1pPr>
          </a:lstStyle>
          <a:p>
            <a:endParaRPr lang="nl-BE" dirty="0"/>
          </a:p>
        </p:txBody>
      </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3" y="365126"/>
            <a:ext cx="8069201"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8069201"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Tree>
    <p:extLst>
      <p:ext uri="{BB962C8B-B14F-4D97-AF65-F5344CB8AC3E}">
        <p14:creationId xmlns:p14="http://schemas.microsoft.com/office/powerpoint/2010/main" val="33576032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 image - var2 + subtitl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1579A70-8766-39D0-4C1A-2665C2CC026D}"/>
              </a:ext>
            </a:extLst>
          </p:cNvPr>
          <p:cNvGrpSpPr/>
          <p:nvPr userDrawn="1"/>
        </p:nvGrpSpPr>
        <p:grpSpPr>
          <a:xfrm>
            <a:off x="9249422" y="-17698"/>
            <a:ext cx="2679073" cy="7332898"/>
            <a:chOff x="9249422" y="-17698"/>
            <a:chExt cx="2679073" cy="7332898"/>
          </a:xfrm>
        </p:grpSpPr>
        <p:sp>
          <p:nvSpPr>
            <p:cNvPr id="4" name="Freeform: Shape 3">
              <a:extLst>
                <a:ext uri="{FF2B5EF4-FFF2-40B4-BE49-F238E27FC236}">
                  <a16:creationId xmlns:a16="http://schemas.microsoft.com/office/drawing/2014/main" id="{0842F4B1-3874-7D7F-FF70-BA5361EDFD88}"/>
                </a:ext>
              </a:extLst>
            </p:cNvPr>
            <p:cNvSpPr/>
            <p:nvPr userDrawn="1"/>
          </p:nvSpPr>
          <p:spPr>
            <a:xfrm>
              <a:off x="9308373" y="-17698"/>
              <a:ext cx="2620122" cy="7332898"/>
            </a:xfrm>
            <a:custGeom>
              <a:avLst/>
              <a:gdLst>
                <a:gd name="connsiteX0" fmla="*/ 6708 w 2620122"/>
                <a:gd name="connsiteY0" fmla="*/ 0 h 7332898"/>
                <a:gd name="connsiteX1" fmla="*/ 407864 w 2620122"/>
                <a:gd name="connsiteY1" fmla="*/ 3398028 h 7332898"/>
                <a:gd name="connsiteX2" fmla="*/ 2620122 w 2620122"/>
                <a:gd name="connsiteY2" fmla="*/ 7332898 h 7332898"/>
              </a:gdLst>
              <a:ahLst/>
              <a:cxnLst>
                <a:cxn ang="0">
                  <a:pos x="connsiteX0" y="connsiteY0"/>
                </a:cxn>
                <a:cxn ang="0">
                  <a:pos x="connsiteX1" y="connsiteY1"/>
                </a:cxn>
                <a:cxn ang="0">
                  <a:pos x="connsiteX2" y="connsiteY2"/>
                </a:cxn>
              </a:cxnLst>
              <a:rect l="l" t="t" r="r" b="b"/>
              <a:pathLst>
                <a:path w="2620122" h="7332898">
                  <a:moveTo>
                    <a:pt x="6708" y="0"/>
                  </a:moveTo>
                  <a:cubicBezTo>
                    <a:pt x="-10499" y="1087939"/>
                    <a:pt x="-27705" y="2175879"/>
                    <a:pt x="407864" y="3398028"/>
                  </a:cubicBezTo>
                  <a:cubicBezTo>
                    <a:pt x="843433" y="4620177"/>
                    <a:pt x="2196352" y="6681019"/>
                    <a:pt x="2620122" y="7332898"/>
                  </a:cubicBezTo>
                </a:path>
              </a:pathLst>
            </a:custGeom>
            <a:noFill/>
            <a:ln w="15875">
              <a:gradFill>
                <a:gsLst>
                  <a:gs pos="0">
                    <a:schemeClr val="accent1"/>
                  </a:gs>
                  <a:gs pos="50000">
                    <a:schemeClr val="accent5"/>
                  </a:gs>
                  <a:gs pos="100000">
                    <a:schemeClr val="accent3"/>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Graphic 4">
              <a:extLst>
                <a:ext uri="{FF2B5EF4-FFF2-40B4-BE49-F238E27FC236}">
                  <a16:creationId xmlns:a16="http://schemas.microsoft.com/office/drawing/2014/main" id="{D45AA1F2-94D8-4314-5EC2-105D83A9CD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373324">
              <a:off x="10933752" y="5799370"/>
              <a:ext cx="154402" cy="129698"/>
            </a:xfrm>
            <a:prstGeom prst="rect">
              <a:avLst/>
            </a:prstGeom>
          </p:spPr>
        </p:pic>
        <p:pic>
          <p:nvPicPr>
            <p:cNvPr id="6" name="Graphic 5">
              <a:extLst>
                <a:ext uri="{FF2B5EF4-FFF2-40B4-BE49-F238E27FC236}">
                  <a16:creationId xmlns:a16="http://schemas.microsoft.com/office/drawing/2014/main" id="{7F3336EA-7B47-52D9-2D91-030D90046B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314002">
              <a:off x="9237070" y="498634"/>
              <a:ext cx="154402" cy="129698"/>
            </a:xfrm>
            <a:prstGeom prst="rect">
              <a:avLst/>
            </a:prstGeom>
          </p:spPr>
        </p:pic>
      </p:grpSp>
      <p:sp>
        <p:nvSpPr>
          <p:cNvPr id="25" name="Picture Placeholder 24">
            <a:extLst>
              <a:ext uri="{FF2B5EF4-FFF2-40B4-BE49-F238E27FC236}">
                <a16:creationId xmlns:a16="http://schemas.microsoft.com/office/drawing/2014/main" id="{369BB5BB-C976-12A1-60ED-CD43F918423A}"/>
              </a:ext>
            </a:extLst>
          </p:cNvPr>
          <p:cNvSpPr>
            <a:spLocks noGrp="1"/>
          </p:cNvSpPr>
          <p:nvPr>
            <p:ph type="pic" sz="quarter" idx="10"/>
          </p:nvPr>
        </p:nvSpPr>
        <p:spPr>
          <a:xfrm>
            <a:off x="8716260" y="1675123"/>
            <a:ext cx="3475740" cy="3365762"/>
          </a:xfrm>
          <a:custGeom>
            <a:avLst/>
            <a:gdLst>
              <a:gd name="connsiteX0" fmla="*/ 2637285 w 3475740"/>
              <a:gd name="connsiteY0" fmla="*/ 1484 h 3365762"/>
              <a:gd name="connsiteX1" fmla="*/ 3186384 w 3475740"/>
              <a:gd name="connsiteY1" fmla="*/ 42069 h 3365762"/>
              <a:gd name="connsiteX2" fmla="*/ 3475740 w 3475740"/>
              <a:gd name="connsiteY2" fmla="*/ 83635 h 3365762"/>
              <a:gd name="connsiteX3" fmla="*/ 3475740 w 3475740"/>
              <a:gd name="connsiteY3" fmla="*/ 3236883 h 3365762"/>
              <a:gd name="connsiteX4" fmla="*/ 3010550 w 3475740"/>
              <a:gd name="connsiteY4" fmla="*/ 3270905 h 3365762"/>
              <a:gd name="connsiteX5" fmla="*/ 2559426 w 3475740"/>
              <a:gd name="connsiteY5" fmla="*/ 3314820 h 3365762"/>
              <a:gd name="connsiteX6" fmla="*/ 523883 w 3475740"/>
              <a:gd name="connsiteY6" fmla="*/ 2921364 h 3365762"/>
              <a:gd name="connsiteX7" fmla="*/ 2637285 w 3475740"/>
              <a:gd name="connsiteY7" fmla="*/ 1484 h 336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5740" h="3365762">
                <a:moveTo>
                  <a:pt x="2637285" y="1484"/>
                </a:moveTo>
                <a:cubicBezTo>
                  <a:pt x="2811729" y="5696"/>
                  <a:pt x="2994768" y="18940"/>
                  <a:pt x="3186384" y="42069"/>
                </a:cubicBezTo>
                <a:lnTo>
                  <a:pt x="3475740" y="83635"/>
                </a:lnTo>
                <a:lnTo>
                  <a:pt x="3475740" y="3236883"/>
                </a:lnTo>
                <a:lnTo>
                  <a:pt x="3010550" y="3270905"/>
                </a:lnTo>
                <a:cubicBezTo>
                  <a:pt x="2856862" y="3284032"/>
                  <a:pt x="2706269" y="3298754"/>
                  <a:pt x="2559426" y="3314820"/>
                </a:cubicBezTo>
                <a:cubicBezTo>
                  <a:pt x="1820524" y="3395712"/>
                  <a:pt x="1048366" y="3447847"/>
                  <a:pt x="523883" y="2921364"/>
                </a:cubicBezTo>
                <a:cubicBezTo>
                  <a:pt x="-614488" y="1778575"/>
                  <a:pt x="107846" y="-59579"/>
                  <a:pt x="2637285" y="1484"/>
                </a:cubicBezTo>
                <a:close/>
              </a:path>
            </a:pathLst>
          </a:custGeom>
        </p:spPr>
        <p:txBody>
          <a:bodyPr wrap="square" anchor="ctr">
            <a:noAutofit/>
          </a:bodyPr>
          <a:lstStyle>
            <a:lvl1pPr marL="0" indent="0" algn="ctr">
              <a:buFontTx/>
              <a:buNone/>
              <a:defRPr sz="1100">
                <a:solidFill>
                  <a:schemeClr val="tx1"/>
                </a:solidFill>
              </a:defRPr>
            </a:lvl1pPr>
          </a:lstStyle>
          <a:p>
            <a:endParaRPr lang="nl-BE" dirty="0"/>
          </a:p>
        </p:txBody>
      </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1" name="Title 1">
            <a:extLst>
              <a:ext uri="{FF2B5EF4-FFF2-40B4-BE49-F238E27FC236}">
                <a16:creationId xmlns:a16="http://schemas.microsoft.com/office/drawing/2014/main" id="{D14495F3-72D6-48AF-B66B-95CEB7674832}"/>
              </a:ext>
            </a:extLst>
          </p:cNvPr>
          <p:cNvSpPr>
            <a:spLocks noGrp="1"/>
          </p:cNvSpPr>
          <p:nvPr>
            <p:ph type="title"/>
          </p:nvPr>
        </p:nvSpPr>
        <p:spPr>
          <a:xfrm>
            <a:off x="396373" y="365126"/>
            <a:ext cx="8069201" cy="439737"/>
          </a:xfrm>
        </p:spPr>
        <p:txBody>
          <a:bodyPr anchor="t">
            <a:noAutofit/>
          </a:bodyPr>
          <a:lstStyle>
            <a:lvl1pPr>
              <a:defRPr sz="2600">
                <a:solidFill>
                  <a:schemeClr val="tx1"/>
                </a:solidFill>
              </a:defRPr>
            </a:lvl1pPr>
          </a:lstStyle>
          <a:p>
            <a:r>
              <a:rPr lang="en-US" dirty="0"/>
              <a:t>Click to edit Master title style</a:t>
            </a:r>
            <a:endParaRPr lang="nl-BE" dirty="0"/>
          </a:p>
        </p:txBody>
      </p:sp>
      <p:sp>
        <p:nvSpPr>
          <p:cNvPr id="12" name="Content Placeholder 2">
            <a:extLst>
              <a:ext uri="{FF2B5EF4-FFF2-40B4-BE49-F238E27FC236}">
                <a16:creationId xmlns:a16="http://schemas.microsoft.com/office/drawing/2014/main" id="{B3CD6F68-B824-A9A3-730C-3EC02B04C768}"/>
              </a:ext>
            </a:extLst>
          </p:cNvPr>
          <p:cNvSpPr>
            <a:spLocks noGrp="1"/>
          </p:cNvSpPr>
          <p:nvPr>
            <p:ph idx="1"/>
          </p:nvPr>
        </p:nvSpPr>
        <p:spPr>
          <a:xfrm>
            <a:off x="396373" y="1395413"/>
            <a:ext cx="8069201" cy="4952292"/>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4" name="Text Placeholder 10">
            <a:extLst>
              <a:ext uri="{FF2B5EF4-FFF2-40B4-BE49-F238E27FC236}">
                <a16:creationId xmlns:a16="http://schemas.microsoft.com/office/drawing/2014/main" id="{53C840C9-06B4-D342-0E2B-6C39A8ACF7F1}"/>
              </a:ext>
            </a:extLst>
          </p:cNvPr>
          <p:cNvSpPr>
            <a:spLocks noGrp="1"/>
          </p:cNvSpPr>
          <p:nvPr>
            <p:ph type="body" sz="quarter" idx="11" hasCustomPrompt="1"/>
          </p:nvPr>
        </p:nvSpPr>
        <p:spPr>
          <a:xfrm>
            <a:off x="396372" y="781050"/>
            <a:ext cx="8069361"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33247364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 image - var3">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369BB5BB-C976-12A1-60ED-CD43F918423A}"/>
              </a:ext>
            </a:extLst>
          </p:cNvPr>
          <p:cNvSpPr>
            <a:spLocks noGrp="1"/>
          </p:cNvSpPr>
          <p:nvPr>
            <p:ph type="pic" sz="quarter" idx="10"/>
          </p:nvPr>
        </p:nvSpPr>
        <p:spPr>
          <a:xfrm>
            <a:off x="8716260" y="1675123"/>
            <a:ext cx="3475740" cy="3365762"/>
          </a:xfrm>
          <a:custGeom>
            <a:avLst/>
            <a:gdLst>
              <a:gd name="connsiteX0" fmla="*/ 2637285 w 3475740"/>
              <a:gd name="connsiteY0" fmla="*/ 1484 h 3365762"/>
              <a:gd name="connsiteX1" fmla="*/ 3186384 w 3475740"/>
              <a:gd name="connsiteY1" fmla="*/ 42069 h 3365762"/>
              <a:gd name="connsiteX2" fmla="*/ 3475740 w 3475740"/>
              <a:gd name="connsiteY2" fmla="*/ 83635 h 3365762"/>
              <a:gd name="connsiteX3" fmla="*/ 3475740 w 3475740"/>
              <a:gd name="connsiteY3" fmla="*/ 3236883 h 3365762"/>
              <a:gd name="connsiteX4" fmla="*/ 3010550 w 3475740"/>
              <a:gd name="connsiteY4" fmla="*/ 3270905 h 3365762"/>
              <a:gd name="connsiteX5" fmla="*/ 2559426 w 3475740"/>
              <a:gd name="connsiteY5" fmla="*/ 3314820 h 3365762"/>
              <a:gd name="connsiteX6" fmla="*/ 523883 w 3475740"/>
              <a:gd name="connsiteY6" fmla="*/ 2921364 h 3365762"/>
              <a:gd name="connsiteX7" fmla="*/ 2637285 w 3475740"/>
              <a:gd name="connsiteY7" fmla="*/ 1484 h 336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5740" h="3365762">
                <a:moveTo>
                  <a:pt x="2637285" y="1484"/>
                </a:moveTo>
                <a:cubicBezTo>
                  <a:pt x="2811729" y="5696"/>
                  <a:pt x="2994768" y="18940"/>
                  <a:pt x="3186384" y="42069"/>
                </a:cubicBezTo>
                <a:lnTo>
                  <a:pt x="3475740" y="83635"/>
                </a:lnTo>
                <a:lnTo>
                  <a:pt x="3475740" y="3236883"/>
                </a:lnTo>
                <a:lnTo>
                  <a:pt x="3010550" y="3270905"/>
                </a:lnTo>
                <a:cubicBezTo>
                  <a:pt x="2856862" y="3284032"/>
                  <a:pt x="2706269" y="3298754"/>
                  <a:pt x="2559426" y="3314820"/>
                </a:cubicBezTo>
                <a:cubicBezTo>
                  <a:pt x="1820524" y="3395712"/>
                  <a:pt x="1048366" y="3447847"/>
                  <a:pt x="523883" y="2921364"/>
                </a:cubicBezTo>
                <a:cubicBezTo>
                  <a:pt x="-614488" y="1778575"/>
                  <a:pt x="107846" y="-59579"/>
                  <a:pt x="2637285" y="1484"/>
                </a:cubicBezTo>
                <a:close/>
              </a:path>
            </a:pathLst>
          </a:custGeom>
        </p:spPr>
        <p:txBody>
          <a:bodyPr wrap="square" anchor="ctr">
            <a:noAutofit/>
          </a:bodyPr>
          <a:lstStyle>
            <a:lvl1pPr marL="0" indent="0" algn="ctr">
              <a:buFontTx/>
              <a:buNone/>
              <a:defRPr sz="1100">
                <a:solidFill>
                  <a:schemeClr val="tx1"/>
                </a:solidFill>
              </a:defRPr>
            </a:lvl1pPr>
          </a:lstStyle>
          <a:p>
            <a:endParaRPr lang="nl-BE" dirty="0"/>
          </a:p>
        </p:txBody>
      </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3" y="365126"/>
            <a:ext cx="8069201"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8069201"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Tree>
    <p:extLst>
      <p:ext uri="{BB962C8B-B14F-4D97-AF65-F5344CB8AC3E}">
        <p14:creationId xmlns:p14="http://schemas.microsoft.com/office/powerpoint/2010/main" val="2011438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main - var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7A707E-BD5E-68DA-3992-113E674B22A5}"/>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grpSp>
        <p:nvGrpSpPr>
          <p:cNvPr id="26" name="Group 25">
            <a:extLst>
              <a:ext uri="{FF2B5EF4-FFF2-40B4-BE49-F238E27FC236}">
                <a16:creationId xmlns:a16="http://schemas.microsoft.com/office/drawing/2014/main" id="{2D252C40-239D-00D2-C2EC-73B2E96A5A88}"/>
              </a:ext>
            </a:extLst>
          </p:cNvPr>
          <p:cNvGrpSpPr/>
          <p:nvPr userDrawn="1"/>
        </p:nvGrpSpPr>
        <p:grpSpPr>
          <a:xfrm>
            <a:off x="713111" y="-106017"/>
            <a:ext cx="8528072" cy="7425634"/>
            <a:chOff x="713111" y="-106017"/>
            <a:chExt cx="8528072" cy="7425634"/>
          </a:xfrm>
        </p:grpSpPr>
        <p:sp>
          <p:nvSpPr>
            <p:cNvPr id="13" name="Freeform: Shape 12">
              <a:extLst>
                <a:ext uri="{FF2B5EF4-FFF2-40B4-BE49-F238E27FC236}">
                  <a16:creationId xmlns:a16="http://schemas.microsoft.com/office/drawing/2014/main" id="{0CBE23D2-BB81-7D85-2BF3-9D32F8B7B3F7}"/>
                </a:ext>
              </a:extLst>
            </p:cNvPr>
            <p:cNvSpPr/>
            <p:nvPr userDrawn="1"/>
          </p:nvSpPr>
          <p:spPr>
            <a:xfrm>
              <a:off x="713111" y="-106017"/>
              <a:ext cx="1456165" cy="7001565"/>
            </a:xfrm>
            <a:custGeom>
              <a:avLst/>
              <a:gdLst>
                <a:gd name="connsiteX0" fmla="*/ 382402 w 1456165"/>
                <a:gd name="connsiteY0" fmla="*/ 0 h 7001565"/>
                <a:gd name="connsiteX1" fmla="*/ 1451411 w 1456165"/>
                <a:gd name="connsiteY1" fmla="*/ 3321878 h 7001565"/>
                <a:gd name="connsiteX2" fmla="*/ 6924 w 1456165"/>
                <a:gd name="connsiteY2" fmla="*/ 6409634 h 7001565"/>
                <a:gd name="connsiteX3" fmla="*/ 908072 w 1456165"/>
                <a:gd name="connsiteY3" fmla="*/ 7001565 h 7001565"/>
              </a:gdLst>
              <a:ahLst/>
              <a:cxnLst>
                <a:cxn ang="0">
                  <a:pos x="connsiteX0" y="connsiteY0"/>
                </a:cxn>
                <a:cxn ang="0">
                  <a:pos x="connsiteX1" y="connsiteY1"/>
                </a:cxn>
                <a:cxn ang="0">
                  <a:pos x="connsiteX2" y="connsiteY2"/>
                </a:cxn>
                <a:cxn ang="0">
                  <a:pos x="connsiteX3" y="connsiteY3"/>
                </a:cxn>
              </a:cxnLst>
              <a:rect l="l" t="t" r="r" b="b"/>
              <a:pathLst>
                <a:path w="1456165" h="7001565">
                  <a:moveTo>
                    <a:pt x="382402" y="0"/>
                  </a:moveTo>
                  <a:cubicBezTo>
                    <a:pt x="948196" y="1126803"/>
                    <a:pt x="1513991" y="2253606"/>
                    <a:pt x="1451411" y="3321878"/>
                  </a:cubicBezTo>
                  <a:cubicBezTo>
                    <a:pt x="1388831" y="4390150"/>
                    <a:pt x="97481" y="5796353"/>
                    <a:pt x="6924" y="6409634"/>
                  </a:cubicBezTo>
                  <a:cubicBezTo>
                    <a:pt x="-83633" y="7022915"/>
                    <a:pt x="740948" y="6899965"/>
                    <a:pt x="908072" y="7001565"/>
                  </a:cubicBezTo>
                </a:path>
              </a:pathLst>
            </a:custGeom>
            <a:noFill/>
            <a:ln w="15875">
              <a:gradFill flip="none" rotWithShape="1">
                <a:gsLst>
                  <a:gs pos="53400">
                    <a:schemeClr val="accent2"/>
                  </a:gs>
                  <a:gs pos="0">
                    <a:schemeClr val="accent1"/>
                  </a:gs>
                  <a:gs pos="100000">
                    <a:schemeClr val="accent3"/>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Freeform: Shape 14">
              <a:extLst>
                <a:ext uri="{FF2B5EF4-FFF2-40B4-BE49-F238E27FC236}">
                  <a16:creationId xmlns:a16="http://schemas.microsoft.com/office/drawing/2014/main" id="{BA6B5E17-4A30-BC10-E4A5-8168DED0FB70}"/>
                </a:ext>
              </a:extLst>
            </p:cNvPr>
            <p:cNvSpPr/>
            <p:nvPr userDrawn="1"/>
          </p:nvSpPr>
          <p:spPr>
            <a:xfrm>
              <a:off x="4620591" y="5022574"/>
              <a:ext cx="4620592" cy="2297043"/>
            </a:xfrm>
            <a:custGeom>
              <a:avLst/>
              <a:gdLst>
                <a:gd name="connsiteX0" fmla="*/ 0 w 4620592"/>
                <a:gd name="connsiteY0" fmla="*/ 0 h 2297043"/>
                <a:gd name="connsiteX1" fmla="*/ 2221948 w 4620592"/>
                <a:gd name="connsiteY1" fmla="*/ 450574 h 2297043"/>
                <a:gd name="connsiteX2" fmla="*/ 4620592 w 4620592"/>
                <a:gd name="connsiteY2" fmla="*/ 2297043 h 2297043"/>
              </a:gdLst>
              <a:ahLst/>
              <a:cxnLst>
                <a:cxn ang="0">
                  <a:pos x="connsiteX0" y="connsiteY0"/>
                </a:cxn>
                <a:cxn ang="0">
                  <a:pos x="connsiteX1" y="connsiteY1"/>
                </a:cxn>
                <a:cxn ang="0">
                  <a:pos x="connsiteX2" y="connsiteY2"/>
                </a:cxn>
              </a:cxnLst>
              <a:rect l="l" t="t" r="r" b="b"/>
              <a:pathLst>
                <a:path w="4620592" h="2297043">
                  <a:moveTo>
                    <a:pt x="0" y="0"/>
                  </a:moveTo>
                  <a:cubicBezTo>
                    <a:pt x="725924" y="33866"/>
                    <a:pt x="1451849" y="67733"/>
                    <a:pt x="2221948" y="450574"/>
                  </a:cubicBezTo>
                  <a:cubicBezTo>
                    <a:pt x="2992047" y="833415"/>
                    <a:pt x="4254685" y="1988562"/>
                    <a:pt x="4620592" y="2297043"/>
                  </a:cubicBezTo>
                </a:path>
              </a:pathLst>
            </a:custGeom>
            <a:noFill/>
            <a:ln w="15875">
              <a:gradFill flip="none" rotWithShape="1">
                <a:gsLst>
                  <a:gs pos="53400">
                    <a:schemeClr val="accent2"/>
                  </a:gs>
                  <a:gs pos="0">
                    <a:schemeClr val="accent1"/>
                  </a:gs>
                  <a:gs pos="100000">
                    <a:schemeClr val="accent3"/>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6" name="Graphic 15">
              <a:extLst>
                <a:ext uri="{FF2B5EF4-FFF2-40B4-BE49-F238E27FC236}">
                  <a16:creationId xmlns:a16="http://schemas.microsoft.com/office/drawing/2014/main" id="{5F038479-6835-999D-B965-84F772A12F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4865470">
              <a:off x="7068811" y="5577086"/>
              <a:ext cx="154402" cy="129698"/>
            </a:xfrm>
            <a:prstGeom prst="rect">
              <a:avLst/>
            </a:prstGeom>
          </p:spPr>
        </p:pic>
        <p:pic>
          <p:nvPicPr>
            <p:cNvPr id="18" name="Graphic 17">
              <a:extLst>
                <a:ext uri="{FF2B5EF4-FFF2-40B4-BE49-F238E27FC236}">
                  <a16:creationId xmlns:a16="http://schemas.microsoft.com/office/drawing/2014/main" id="{4534BC55-AAF7-A872-15BB-328160E51F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855463">
              <a:off x="1517584" y="854572"/>
              <a:ext cx="154402" cy="129698"/>
            </a:xfrm>
            <a:prstGeom prst="rect">
              <a:avLst/>
            </a:prstGeom>
          </p:spPr>
        </p:pic>
      </p:grpSp>
      <p:sp>
        <p:nvSpPr>
          <p:cNvPr id="2" name="Title 1">
            <a:extLst>
              <a:ext uri="{FF2B5EF4-FFF2-40B4-BE49-F238E27FC236}">
                <a16:creationId xmlns:a16="http://schemas.microsoft.com/office/drawing/2014/main" id="{5410DD41-724E-F979-B7F1-5FD9E474193E}"/>
              </a:ext>
            </a:extLst>
          </p:cNvPr>
          <p:cNvSpPr>
            <a:spLocks noGrp="1"/>
          </p:cNvSpPr>
          <p:nvPr>
            <p:ph type="ctrTitle"/>
          </p:nvPr>
        </p:nvSpPr>
        <p:spPr>
          <a:xfrm>
            <a:off x="5635412" y="1007513"/>
            <a:ext cx="6150202" cy="2387600"/>
          </a:xfrm>
        </p:spPr>
        <p:txBody>
          <a:bodyPr anchor="b">
            <a:normAutofit/>
          </a:bodyPr>
          <a:lstStyle>
            <a:lvl1pPr algn="r">
              <a:defRPr sz="4400">
                <a:solidFill>
                  <a:schemeClr val="bg1"/>
                </a:solidFill>
              </a:defRPr>
            </a:lvl1pPr>
          </a:lstStyle>
          <a:p>
            <a:r>
              <a:rPr lang="nl-NL"/>
              <a:t>Klik om stijl te bewerken</a:t>
            </a:r>
            <a:endParaRPr lang="nl-BE" dirty="0"/>
          </a:p>
        </p:txBody>
      </p:sp>
      <p:sp>
        <p:nvSpPr>
          <p:cNvPr id="3" name="Subtitle 2">
            <a:extLst>
              <a:ext uri="{FF2B5EF4-FFF2-40B4-BE49-F238E27FC236}">
                <a16:creationId xmlns:a16="http://schemas.microsoft.com/office/drawing/2014/main" id="{33614F65-0923-3971-9568-C8DF93FF1668}"/>
              </a:ext>
            </a:extLst>
          </p:cNvPr>
          <p:cNvSpPr>
            <a:spLocks noGrp="1"/>
          </p:cNvSpPr>
          <p:nvPr>
            <p:ph type="subTitle" idx="1"/>
          </p:nvPr>
        </p:nvSpPr>
        <p:spPr>
          <a:xfrm>
            <a:off x="5635412" y="3487188"/>
            <a:ext cx="6150202" cy="669579"/>
          </a:xfrm>
        </p:spPr>
        <p:txBody>
          <a:bodyPr>
            <a:normAutofit/>
          </a:bodyPr>
          <a:lstStyle>
            <a:lvl1pPr marL="0" indent="0" algn="r">
              <a:buNone/>
              <a:defRPr sz="1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dirty="0"/>
          </a:p>
        </p:txBody>
      </p:sp>
      <p:pic>
        <p:nvPicPr>
          <p:cNvPr id="27" name="Picture 26">
            <a:extLst>
              <a:ext uri="{FF2B5EF4-FFF2-40B4-BE49-F238E27FC236}">
                <a16:creationId xmlns:a16="http://schemas.microsoft.com/office/drawing/2014/main" id="{9BC6FECE-FC71-0EEB-85AF-00046AC30EFA}"/>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494548" y="6180323"/>
            <a:ext cx="1303130" cy="443664"/>
          </a:xfrm>
          <a:prstGeom prst="rect">
            <a:avLst/>
          </a:prstGeom>
        </p:spPr>
      </p:pic>
      <p:pic>
        <p:nvPicPr>
          <p:cNvPr id="5" name="Picture 4">
            <a:extLst>
              <a:ext uri="{FF2B5EF4-FFF2-40B4-BE49-F238E27FC236}">
                <a16:creationId xmlns:a16="http://schemas.microsoft.com/office/drawing/2014/main" id="{436B0780-E108-018F-E9D5-E3C7D8621F2E}"/>
              </a:ext>
            </a:extLst>
          </p:cNvPr>
          <p:cNvPicPr>
            <a:picLocks noChangeAspect="1"/>
          </p:cNvPicPr>
          <p:nvPr userDrawn="1"/>
        </p:nvPicPr>
        <p:blipFill>
          <a:blip r:embed="rId7"/>
          <a:stretch>
            <a:fillRect/>
          </a:stretch>
        </p:blipFill>
        <p:spPr>
          <a:xfrm>
            <a:off x="0" y="3091180"/>
            <a:ext cx="6127011" cy="3767655"/>
          </a:xfrm>
          <a:prstGeom prst="rect">
            <a:avLst/>
          </a:prstGeom>
        </p:spPr>
      </p:pic>
      <p:pic>
        <p:nvPicPr>
          <p:cNvPr id="6" name="Graphic 5">
            <a:extLst>
              <a:ext uri="{FF2B5EF4-FFF2-40B4-BE49-F238E27FC236}">
                <a16:creationId xmlns:a16="http://schemas.microsoft.com/office/drawing/2014/main" id="{F36ED9AA-2205-1D0B-96ED-2B3E6DD357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909594">
            <a:off x="1675826" y="1214589"/>
            <a:ext cx="154402" cy="129698"/>
          </a:xfrm>
          <a:prstGeom prst="rect">
            <a:avLst/>
          </a:prstGeom>
        </p:spPr>
      </p:pic>
    </p:spTree>
    <p:extLst>
      <p:ext uri="{BB962C8B-B14F-4D97-AF65-F5344CB8AC3E}">
        <p14:creationId xmlns:p14="http://schemas.microsoft.com/office/powerpoint/2010/main" val="21371754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 image - var3 + subtitl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369BB5BB-C976-12A1-60ED-CD43F918423A}"/>
              </a:ext>
            </a:extLst>
          </p:cNvPr>
          <p:cNvSpPr>
            <a:spLocks noGrp="1"/>
          </p:cNvSpPr>
          <p:nvPr>
            <p:ph type="pic" sz="quarter" idx="10"/>
          </p:nvPr>
        </p:nvSpPr>
        <p:spPr>
          <a:xfrm>
            <a:off x="8716260" y="1675123"/>
            <a:ext cx="3475740" cy="3365762"/>
          </a:xfrm>
          <a:custGeom>
            <a:avLst/>
            <a:gdLst>
              <a:gd name="connsiteX0" fmla="*/ 2637285 w 3475740"/>
              <a:gd name="connsiteY0" fmla="*/ 1484 h 3365762"/>
              <a:gd name="connsiteX1" fmla="*/ 3186384 w 3475740"/>
              <a:gd name="connsiteY1" fmla="*/ 42069 h 3365762"/>
              <a:gd name="connsiteX2" fmla="*/ 3475740 w 3475740"/>
              <a:gd name="connsiteY2" fmla="*/ 83635 h 3365762"/>
              <a:gd name="connsiteX3" fmla="*/ 3475740 w 3475740"/>
              <a:gd name="connsiteY3" fmla="*/ 3236883 h 3365762"/>
              <a:gd name="connsiteX4" fmla="*/ 3010550 w 3475740"/>
              <a:gd name="connsiteY4" fmla="*/ 3270905 h 3365762"/>
              <a:gd name="connsiteX5" fmla="*/ 2559426 w 3475740"/>
              <a:gd name="connsiteY5" fmla="*/ 3314820 h 3365762"/>
              <a:gd name="connsiteX6" fmla="*/ 523883 w 3475740"/>
              <a:gd name="connsiteY6" fmla="*/ 2921364 h 3365762"/>
              <a:gd name="connsiteX7" fmla="*/ 2637285 w 3475740"/>
              <a:gd name="connsiteY7" fmla="*/ 1484 h 336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5740" h="3365762">
                <a:moveTo>
                  <a:pt x="2637285" y="1484"/>
                </a:moveTo>
                <a:cubicBezTo>
                  <a:pt x="2811729" y="5696"/>
                  <a:pt x="2994768" y="18940"/>
                  <a:pt x="3186384" y="42069"/>
                </a:cubicBezTo>
                <a:lnTo>
                  <a:pt x="3475740" y="83635"/>
                </a:lnTo>
                <a:lnTo>
                  <a:pt x="3475740" y="3236883"/>
                </a:lnTo>
                <a:lnTo>
                  <a:pt x="3010550" y="3270905"/>
                </a:lnTo>
                <a:cubicBezTo>
                  <a:pt x="2856862" y="3284032"/>
                  <a:pt x="2706269" y="3298754"/>
                  <a:pt x="2559426" y="3314820"/>
                </a:cubicBezTo>
                <a:cubicBezTo>
                  <a:pt x="1820524" y="3395712"/>
                  <a:pt x="1048366" y="3447847"/>
                  <a:pt x="523883" y="2921364"/>
                </a:cubicBezTo>
                <a:cubicBezTo>
                  <a:pt x="-614488" y="1778575"/>
                  <a:pt x="107846" y="-59579"/>
                  <a:pt x="2637285" y="1484"/>
                </a:cubicBezTo>
                <a:close/>
              </a:path>
            </a:pathLst>
          </a:custGeom>
        </p:spPr>
        <p:txBody>
          <a:bodyPr wrap="square" anchor="ctr">
            <a:noAutofit/>
          </a:bodyPr>
          <a:lstStyle>
            <a:lvl1pPr marL="0" indent="0" algn="ctr">
              <a:buFontTx/>
              <a:buNone/>
              <a:defRPr sz="1100">
                <a:solidFill>
                  <a:schemeClr val="tx1"/>
                </a:solidFill>
              </a:defRPr>
            </a:lvl1pPr>
          </a:lstStyle>
          <a:p>
            <a:endParaRPr lang="nl-BE" dirty="0"/>
          </a:p>
        </p:txBody>
      </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4" name="Title 1">
            <a:extLst>
              <a:ext uri="{FF2B5EF4-FFF2-40B4-BE49-F238E27FC236}">
                <a16:creationId xmlns:a16="http://schemas.microsoft.com/office/drawing/2014/main" id="{06AE90D0-A1BA-BCC8-790D-53D5105364EB}"/>
              </a:ext>
            </a:extLst>
          </p:cNvPr>
          <p:cNvSpPr>
            <a:spLocks noGrp="1"/>
          </p:cNvSpPr>
          <p:nvPr>
            <p:ph type="title"/>
          </p:nvPr>
        </p:nvSpPr>
        <p:spPr>
          <a:xfrm>
            <a:off x="396373" y="365126"/>
            <a:ext cx="8069201" cy="439737"/>
          </a:xfrm>
        </p:spPr>
        <p:txBody>
          <a:bodyPr anchor="t">
            <a:noAutofit/>
          </a:bodyPr>
          <a:lstStyle>
            <a:lvl1pPr>
              <a:defRPr sz="2600">
                <a:solidFill>
                  <a:schemeClr val="tx1"/>
                </a:solidFill>
              </a:defRPr>
            </a:lvl1pPr>
          </a:lstStyle>
          <a:p>
            <a:r>
              <a:rPr lang="en-US" dirty="0"/>
              <a:t>Click to edit Master title style</a:t>
            </a:r>
            <a:endParaRPr lang="nl-BE" dirty="0"/>
          </a:p>
        </p:txBody>
      </p:sp>
      <p:sp>
        <p:nvSpPr>
          <p:cNvPr id="5" name="Content Placeholder 2">
            <a:extLst>
              <a:ext uri="{FF2B5EF4-FFF2-40B4-BE49-F238E27FC236}">
                <a16:creationId xmlns:a16="http://schemas.microsoft.com/office/drawing/2014/main" id="{FC561C4B-012E-9248-8AA8-5ABD575C0AF7}"/>
              </a:ext>
            </a:extLst>
          </p:cNvPr>
          <p:cNvSpPr>
            <a:spLocks noGrp="1"/>
          </p:cNvSpPr>
          <p:nvPr>
            <p:ph idx="1"/>
          </p:nvPr>
        </p:nvSpPr>
        <p:spPr>
          <a:xfrm>
            <a:off x="396373" y="1395413"/>
            <a:ext cx="8069201" cy="4952292"/>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6" name="Text Placeholder 10">
            <a:extLst>
              <a:ext uri="{FF2B5EF4-FFF2-40B4-BE49-F238E27FC236}">
                <a16:creationId xmlns:a16="http://schemas.microsoft.com/office/drawing/2014/main" id="{FD30D9B7-FB17-780B-B0AB-10055C1AE08C}"/>
              </a:ext>
            </a:extLst>
          </p:cNvPr>
          <p:cNvSpPr>
            <a:spLocks noGrp="1"/>
          </p:cNvSpPr>
          <p:nvPr>
            <p:ph type="body" sz="quarter" idx="11" hasCustomPrompt="1"/>
          </p:nvPr>
        </p:nvSpPr>
        <p:spPr>
          <a:xfrm>
            <a:off x="396372" y="781050"/>
            <a:ext cx="8069361"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2440633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 image - var4">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0F607FB6-1010-7362-9480-B2F8BA665B3B}"/>
              </a:ext>
            </a:extLst>
          </p:cNvPr>
          <p:cNvSpPr/>
          <p:nvPr userDrawn="1"/>
        </p:nvSpPr>
        <p:spPr>
          <a:xfrm flipV="1">
            <a:off x="8908027" y="0"/>
            <a:ext cx="3283974" cy="6854810"/>
          </a:xfrm>
          <a:custGeom>
            <a:avLst/>
            <a:gdLst>
              <a:gd name="connsiteX0" fmla="*/ 1044661 w 3125649"/>
              <a:gd name="connsiteY0" fmla="*/ 0 h 6854810"/>
              <a:gd name="connsiteX1" fmla="*/ 3125649 w 3125649"/>
              <a:gd name="connsiteY1" fmla="*/ 0 h 6854810"/>
              <a:gd name="connsiteX2" fmla="*/ 3125649 w 3125649"/>
              <a:gd name="connsiteY2" fmla="*/ 3914686 h 6854810"/>
              <a:gd name="connsiteX3" fmla="*/ 2919045 w 3125649"/>
              <a:gd name="connsiteY3" fmla="*/ 4426722 h 6854810"/>
              <a:gd name="connsiteX4" fmla="*/ 2240263 w 3125649"/>
              <a:gd name="connsiteY4" fmla="*/ 6444948 h 6854810"/>
              <a:gd name="connsiteX5" fmla="*/ 2128535 w 3125649"/>
              <a:gd name="connsiteY5" fmla="*/ 6854810 h 6854810"/>
              <a:gd name="connsiteX6" fmla="*/ 0 w 3125649"/>
              <a:gd name="connsiteY6" fmla="*/ 6854810 h 6854810"/>
              <a:gd name="connsiteX7" fmla="*/ 65790 w 3125649"/>
              <a:gd name="connsiteY7" fmla="*/ 5942822 h 6854810"/>
              <a:gd name="connsiteX8" fmla="*/ 846825 w 3125649"/>
              <a:gd name="connsiteY8" fmla="*/ 806498 h 685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5649" h="6854810">
                <a:moveTo>
                  <a:pt x="1044661" y="0"/>
                </a:moveTo>
                <a:lnTo>
                  <a:pt x="3125649" y="0"/>
                </a:lnTo>
                <a:lnTo>
                  <a:pt x="3125649" y="3914686"/>
                </a:lnTo>
                <a:lnTo>
                  <a:pt x="2919045" y="4426722"/>
                </a:lnTo>
                <a:cubicBezTo>
                  <a:pt x="2665348" y="5084631"/>
                  <a:pt x="2434142" y="5762534"/>
                  <a:pt x="2240263" y="6444948"/>
                </a:cubicBezTo>
                <a:lnTo>
                  <a:pt x="2128535" y="6854810"/>
                </a:lnTo>
                <a:lnTo>
                  <a:pt x="0" y="6854810"/>
                </a:lnTo>
                <a:lnTo>
                  <a:pt x="65790" y="5942822"/>
                </a:lnTo>
                <a:cubicBezTo>
                  <a:pt x="215055" y="4136217"/>
                  <a:pt x="471141" y="2432482"/>
                  <a:pt x="846825" y="806498"/>
                </a:cubicBezTo>
                <a:close/>
              </a:path>
            </a:pathLst>
          </a:custGeom>
          <a:gradFill>
            <a:gsLst>
              <a:gs pos="0">
                <a:schemeClr val="tx2"/>
              </a:gs>
              <a:gs pos="100000">
                <a:schemeClr val="tx1"/>
              </a:gs>
            </a:gsLst>
            <a:lin ang="8095907"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12" name="Picture Placeholder 11">
            <a:extLst>
              <a:ext uri="{FF2B5EF4-FFF2-40B4-BE49-F238E27FC236}">
                <a16:creationId xmlns:a16="http://schemas.microsoft.com/office/drawing/2014/main" id="{397EBCD2-2E64-E824-14C7-819BADC65D6D}"/>
              </a:ext>
            </a:extLst>
          </p:cNvPr>
          <p:cNvSpPr>
            <a:spLocks noGrp="1"/>
          </p:cNvSpPr>
          <p:nvPr>
            <p:ph type="pic" sz="quarter" idx="10"/>
          </p:nvPr>
        </p:nvSpPr>
        <p:spPr>
          <a:xfrm>
            <a:off x="8789331" y="1063809"/>
            <a:ext cx="3156934" cy="4579768"/>
          </a:xfrm>
          <a:custGeom>
            <a:avLst/>
            <a:gdLst>
              <a:gd name="connsiteX0" fmla="*/ 2539037 w 3156934"/>
              <a:gd name="connsiteY0" fmla="*/ 3 h 4579768"/>
              <a:gd name="connsiteX1" fmla="*/ 2667367 w 3156934"/>
              <a:gd name="connsiteY1" fmla="*/ 23710 h 4579768"/>
              <a:gd name="connsiteX2" fmla="*/ 2903297 w 3156934"/>
              <a:gd name="connsiteY2" fmla="*/ 3694219 h 4579768"/>
              <a:gd name="connsiteX3" fmla="*/ 953586 w 3156934"/>
              <a:gd name="connsiteY3" fmla="*/ 4498361 h 4579768"/>
              <a:gd name="connsiteX4" fmla="*/ 109726 w 3156934"/>
              <a:gd name="connsiteY4" fmla="*/ 2565564 h 4579768"/>
              <a:gd name="connsiteX5" fmla="*/ 2539037 w 3156934"/>
              <a:gd name="connsiteY5" fmla="*/ 3 h 45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934" h="4579768">
                <a:moveTo>
                  <a:pt x="2539037" y="3"/>
                </a:moveTo>
                <a:cubicBezTo>
                  <a:pt x="2585062" y="150"/>
                  <a:pt x="2628009" y="7805"/>
                  <a:pt x="2667367" y="23710"/>
                </a:cubicBezTo>
                <a:cubicBezTo>
                  <a:pt x="3288077" y="274550"/>
                  <a:pt x="3262141" y="2805880"/>
                  <a:pt x="2903297" y="3694219"/>
                </a:cubicBezTo>
                <a:cubicBezTo>
                  <a:pt x="2544453" y="4582434"/>
                  <a:pt x="1515282" y="4692442"/>
                  <a:pt x="953586" y="4498361"/>
                </a:cubicBezTo>
                <a:cubicBezTo>
                  <a:pt x="335131" y="4284608"/>
                  <a:pt x="-249118" y="3453778"/>
                  <a:pt x="109726" y="2565564"/>
                </a:cubicBezTo>
                <a:cubicBezTo>
                  <a:pt x="465523" y="1685173"/>
                  <a:pt x="1848653" y="-2195"/>
                  <a:pt x="2539037" y="3"/>
                </a:cubicBezTo>
                <a:close/>
              </a:path>
            </a:pathLst>
          </a:custGeom>
        </p:spPr>
        <p:txBody>
          <a:bodyPr wrap="square" anchor="ctr">
            <a:noAutofit/>
          </a:bodyPr>
          <a:lstStyle>
            <a:lvl1pPr marL="0" indent="0" algn="ctr">
              <a:buNone/>
              <a:defRPr sz="1100">
                <a:solidFill>
                  <a:schemeClr val="bg1"/>
                </a:solidFill>
              </a:defRPr>
            </a:lvl1pPr>
          </a:lstStyle>
          <a:p>
            <a:endParaRPr lang="nl-BE" dirty="0"/>
          </a:p>
        </p:txBody>
      </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3" y="365126"/>
            <a:ext cx="8069201"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8069201"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Tree>
    <p:extLst>
      <p:ext uri="{BB962C8B-B14F-4D97-AF65-F5344CB8AC3E}">
        <p14:creationId xmlns:p14="http://schemas.microsoft.com/office/powerpoint/2010/main" val="37439427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 image - var4  + subtitl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0F607FB6-1010-7362-9480-B2F8BA665B3B}"/>
              </a:ext>
            </a:extLst>
          </p:cNvPr>
          <p:cNvSpPr/>
          <p:nvPr userDrawn="1"/>
        </p:nvSpPr>
        <p:spPr>
          <a:xfrm flipV="1">
            <a:off x="8908027" y="0"/>
            <a:ext cx="3283974" cy="6854810"/>
          </a:xfrm>
          <a:custGeom>
            <a:avLst/>
            <a:gdLst>
              <a:gd name="connsiteX0" fmla="*/ 1044661 w 3125649"/>
              <a:gd name="connsiteY0" fmla="*/ 0 h 6854810"/>
              <a:gd name="connsiteX1" fmla="*/ 3125649 w 3125649"/>
              <a:gd name="connsiteY1" fmla="*/ 0 h 6854810"/>
              <a:gd name="connsiteX2" fmla="*/ 3125649 w 3125649"/>
              <a:gd name="connsiteY2" fmla="*/ 3914686 h 6854810"/>
              <a:gd name="connsiteX3" fmla="*/ 2919045 w 3125649"/>
              <a:gd name="connsiteY3" fmla="*/ 4426722 h 6854810"/>
              <a:gd name="connsiteX4" fmla="*/ 2240263 w 3125649"/>
              <a:gd name="connsiteY4" fmla="*/ 6444948 h 6854810"/>
              <a:gd name="connsiteX5" fmla="*/ 2128535 w 3125649"/>
              <a:gd name="connsiteY5" fmla="*/ 6854810 h 6854810"/>
              <a:gd name="connsiteX6" fmla="*/ 0 w 3125649"/>
              <a:gd name="connsiteY6" fmla="*/ 6854810 h 6854810"/>
              <a:gd name="connsiteX7" fmla="*/ 65790 w 3125649"/>
              <a:gd name="connsiteY7" fmla="*/ 5942822 h 6854810"/>
              <a:gd name="connsiteX8" fmla="*/ 846825 w 3125649"/>
              <a:gd name="connsiteY8" fmla="*/ 806498 h 685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5649" h="6854810">
                <a:moveTo>
                  <a:pt x="1044661" y="0"/>
                </a:moveTo>
                <a:lnTo>
                  <a:pt x="3125649" y="0"/>
                </a:lnTo>
                <a:lnTo>
                  <a:pt x="3125649" y="3914686"/>
                </a:lnTo>
                <a:lnTo>
                  <a:pt x="2919045" y="4426722"/>
                </a:lnTo>
                <a:cubicBezTo>
                  <a:pt x="2665348" y="5084631"/>
                  <a:pt x="2434142" y="5762534"/>
                  <a:pt x="2240263" y="6444948"/>
                </a:cubicBezTo>
                <a:lnTo>
                  <a:pt x="2128535" y="6854810"/>
                </a:lnTo>
                <a:lnTo>
                  <a:pt x="0" y="6854810"/>
                </a:lnTo>
                <a:lnTo>
                  <a:pt x="65790" y="5942822"/>
                </a:lnTo>
                <a:cubicBezTo>
                  <a:pt x="215055" y="4136217"/>
                  <a:pt x="471141" y="2432482"/>
                  <a:pt x="846825" y="806498"/>
                </a:cubicBezTo>
                <a:close/>
              </a:path>
            </a:pathLst>
          </a:custGeom>
          <a:gradFill>
            <a:gsLst>
              <a:gs pos="0">
                <a:schemeClr val="tx2"/>
              </a:gs>
              <a:gs pos="100000">
                <a:schemeClr val="tx1"/>
              </a:gs>
            </a:gsLst>
            <a:lin ang="8095907"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12" name="Picture Placeholder 11">
            <a:extLst>
              <a:ext uri="{FF2B5EF4-FFF2-40B4-BE49-F238E27FC236}">
                <a16:creationId xmlns:a16="http://schemas.microsoft.com/office/drawing/2014/main" id="{397EBCD2-2E64-E824-14C7-819BADC65D6D}"/>
              </a:ext>
            </a:extLst>
          </p:cNvPr>
          <p:cNvSpPr>
            <a:spLocks noGrp="1"/>
          </p:cNvSpPr>
          <p:nvPr>
            <p:ph type="pic" sz="quarter" idx="10"/>
          </p:nvPr>
        </p:nvSpPr>
        <p:spPr>
          <a:xfrm>
            <a:off x="8789331" y="1063809"/>
            <a:ext cx="3156934" cy="4579768"/>
          </a:xfrm>
          <a:custGeom>
            <a:avLst/>
            <a:gdLst>
              <a:gd name="connsiteX0" fmla="*/ 2539037 w 3156934"/>
              <a:gd name="connsiteY0" fmla="*/ 3 h 4579768"/>
              <a:gd name="connsiteX1" fmla="*/ 2667367 w 3156934"/>
              <a:gd name="connsiteY1" fmla="*/ 23710 h 4579768"/>
              <a:gd name="connsiteX2" fmla="*/ 2903297 w 3156934"/>
              <a:gd name="connsiteY2" fmla="*/ 3694219 h 4579768"/>
              <a:gd name="connsiteX3" fmla="*/ 953586 w 3156934"/>
              <a:gd name="connsiteY3" fmla="*/ 4498361 h 4579768"/>
              <a:gd name="connsiteX4" fmla="*/ 109726 w 3156934"/>
              <a:gd name="connsiteY4" fmla="*/ 2565564 h 4579768"/>
              <a:gd name="connsiteX5" fmla="*/ 2539037 w 3156934"/>
              <a:gd name="connsiteY5" fmla="*/ 3 h 45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934" h="4579768">
                <a:moveTo>
                  <a:pt x="2539037" y="3"/>
                </a:moveTo>
                <a:cubicBezTo>
                  <a:pt x="2585062" y="150"/>
                  <a:pt x="2628009" y="7805"/>
                  <a:pt x="2667367" y="23710"/>
                </a:cubicBezTo>
                <a:cubicBezTo>
                  <a:pt x="3288077" y="274550"/>
                  <a:pt x="3262141" y="2805880"/>
                  <a:pt x="2903297" y="3694219"/>
                </a:cubicBezTo>
                <a:cubicBezTo>
                  <a:pt x="2544453" y="4582434"/>
                  <a:pt x="1515282" y="4692442"/>
                  <a:pt x="953586" y="4498361"/>
                </a:cubicBezTo>
                <a:cubicBezTo>
                  <a:pt x="335131" y="4284608"/>
                  <a:pt x="-249118" y="3453778"/>
                  <a:pt x="109726" y="2565564"/>
                </a:cubicBezTo>
                <a:cubicBezTo>
                  <a:pt x="465523" y="1685173"/>
                  <a:pt x="1848653" y="-2195"/>
                  <a:pt x="2539037" y="3"/>
                </a:cubicBezTo>
                <a:close/>
              </a:path>
            </a:pathLst>
          </a:custGeom>
        </p:spPr>
        <p:txBody>
          <a:bodyPr wrap="square" anchor="ctr">
            <a:noAutofit/>
          </a:bodyPr>
          <a:lstStyle>
            <a:lvl1pPr marL="0" indent="0" algn="ctr">
              <a:buNone/>
              <a:defRPr sz="1100">
                <a:solidFill>
                  <a:schemeClr val="bg1"/>
                </a:solidFill>
              </a:defRPr>
            </a:lvl1pPr>
          </a:lstStyle>
          <a:p>
            <a:endParaRPr lang="nl-BE" dirty="0"/>
          </a:p>
        </p:txBody>
      </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4" name="Title 1">
            <a:extLst>
              <a:ext uri="{FF2B5EF4-FFF2-40B4-BE49-F238E27FC236}">
                <a16:creationId xmlns:a16="http://schemas.microsoft.com/office/drawing/2014/main" id="{819366CD-64AD-D1C7-3A80-89A9EBFD3670}"/>
              </a:ext>
            </a:extLst>
          </p:cNvPr>
          <p:cNvSpPr>
            <a:spLocks noGrp="1"/>
          </p:cNvSpPr>
          <p:nvPr>
            <p:ph type="title"/>
          </p:nvPr>
        </p:nvSpPr>
        <p:spPr>
          <a:xfrm>
            <a:off x="396373" y="365126"/>
            <a:ext cx="8069201" cy="439737"/>
          </a:xfrm>
        </p:spPr>
        <p:txBody>
          <a:bodyPr anchor="t">
            <a:noAutofit/>
          </a:bodyPr>
          <a:lstStyle>
            <a:lvl1pPr>
              <a:defRPr sz="2600">
                <a:solidFill>
                  <a:schemeClr val="tx1"/>
                </a:solidFill>
              </a:defRPr>
            </a:lvl1pPr>
          </a:lstStyle>
          <a:p>
            <a:r>
              <a:rPr lang="en-US" dirty="0"/>
              <a:t>Click to edit Master title style</a:t>
            </a:r>
            <a:endParaRPr lang="nl-BE" dirty="0"/>
          </a:p>
        </p:txBody>
      </p:sp>
      <p:sp>
        <p:nvSpPr>
          <p:cNvPr id="5" name="Content Placeholder 2">
            <a:extLst>
              <a:ext uri="{FF2B5EF4-FFF2-40B4-BE49-F238E27FC236}">
                <a16:creationId xmlns:a16="http://schemas.microsoft.com/office/drawing/2014/main" id="{E4C6F466-7301-7E5B-FB08-8CA22509D29A}"/>
              </a:ext>
            </a:extLst>
          </p:cNvPr>
          <p:cNvSpPr>
            <a:spLocks noGrp="1"/>
          </p:cNvSpPr>
          <p:nvPr>
            <p:ph idx="1"/>
          </p:nvPr>
        </p:nvSpPr>
        <p:spPr>
          <a:xfrm>
            <a:off x="396373" y="1395413"/>
            <a:ext cx="8069201" cy="4952292"/>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6" name="Text Placeholder 10">
            <a:extLst>
              <a:ext uri="{FF2B5EF4-FFF2-40B4-BE49-F238E27FC236}">
                <a16:creationId xmlns:a16="http://schemas.microsoft.com/office/drawing/2014/main" id="{601D51CE-9BE4-2F96-0D94-7C2CAA49DC8E}"/>
              </a:ext>
            </a:extLst>
          </p:cNvPr>
          <p:cNvSpPr>
            <a:spLocks noGrp="1"/>
          </p:cNvSpPr>
          <p:nvPr>
            <p:ph type="body" sz="quarter" idx="11" hasCustomPrompt="1"/>
          </p:nvPr>
        </p:nvSpPr>
        <p:spPr>
          <a:xfrm>
            <a:off x="396372" y="781050"/>
            <a:ext cx="8069361"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10305239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 image - var5">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CF0556B-BE00-5D98-DA49-AFCDF50C250D}"/>
              </a:ext>
            </a:extLst>
          </p:cNvPr>
          <p:cNvGrpSpPr/>
          <p:nvPr userDrawn="1"/>
        </p:nvGrpSpPr>
        <p:grpSpPr>
          <a:xfrm>
            <a:off x="9308373" y="-17698"/>
            <a:ext cx="2620122" cy="7332898"/>
            <a:chOff x="9308373" y="-17698"/>
            <a:chExt cx="2620122" cy="7332898"/>
          </a:xfrm>
        </p:grpSpPr>
        <p:sp>
          <p:nvSpPr>
            <p:cNvPr id="5" name="Freeform: Shape 4">
              <a:extLst>
                <a:ext uri="{FF2B5EF4-FFF2-40B4-BE49-F238E27FC236}">
                  <a16:creationId xmlns:a16="http://schemas.microsoft.com/office/drawing/2014/main" id="{7C1537C3-46CE-49D3-C85B-6E339E187404}"/>
                </a:ext>
              </a:extLst>
            </p:cNvPr>
            <p:cNvSpPr/>
            <p:nvPr userDrawn="1"/>
          </p:nvSpPr>
          <p:spPr>
            <a:xfrm>
              <a:off x="9308373" y="-17698"/>
              <a:ext cx="2620122" cy="7332898"/>
            </a:xfrm>
            <a:custGeom>
              <a:avLst/>
              <a:gdLst>
                <a:gd name="connsiteX0" fmla="*/ 6708 w 2620122"/>
                <a:gd name="connsiteY0" fmla="*/ 0 h 7332898"/>
                <a:gd name="connsiteX1" fmla="*/ 407864 w 2620122"/>
                <a:gd name="connsiteY1" fmla="*/ 3398028 h 7332898"/>
                <a:gd name="connsiteX2" fmla="*/ 2620122 w 2620122"/>
                <a:gd name="connsiteY2" fmla="*/ 7332898 h 7332898"/>
              </a:gdLst>
              <a:ahLst/>
              <a:cxnLst>
                <a:cxn ang="0">
                  <a:pos x="connsiteX0" y="connsiteY0"/>
                </a:cxn>
                <a:cxn ang="0">
                  <a:pos x="connsiteX1" y="connsiteY1"/>
                </a:cxn>
                <a:cxn ang="0">
                  <a:pos x="connsiteX2" y="connsiteY2"/>
                </a:cxn>
              </a:cxnLst>
              <a:rect l="l" t="t" r="r" b="b"/>
              <a:pathLst>
                <a:path w="2620122" h="7332898">
                  <a:moveTo>
                    <a:pt x="6708" y="0"/>
                  </a:moveTo>
                  <a:cubicBezTo>
                    <a:pt x="-10499" y="1087939"/>
                    <a:pt x="-27705" y="2175879"/>
                    <a:pt x="407864" y="3398028"/>
                  </a:cubicBezTo>
                  <a:cubicBezTo>
                    <a:pt x="843433" y="4620177"/>
                    <a:pt x="2196352" y="6681019"/>
                    <a:pt x="2620122" y="7332898"/>
                  </a:cubicBezTo>
                </a:path>
              </a:pathLst>
            </a:custGeom>
            <a:noFill/>
            <a:ln w="15875">
              <a:gradFill>
                <a:gsLst>
                  <a:gs pos="0">
                    <a:schemeClr val="accent1"/>
                  </a:gs>
                  <a:gs pos="50000">
                    <a:schemeClr val="accent5"/>
                  </a:gs>
                  <a:gs pos="100000">
                    <a:schemeClr val="accent3"/>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6" name="Graphic 5">
              <a:extLst>
                <a:ext uri="{FF2B5EF4-FFF2-40B4-BE49-F238E27FC236}">
                  <a16:creationId xmlns:a16="http://schemas.microsoft.com/office/drawing/2014/main" id="{0AC432D5-2575-DE99-9705-AB2B5C58E6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373324">
              <a:off x="10935889" y="5799370"/>
              <a:ext cx="154402" cy="129698"/>
            </a:xfrm>
            <a:prstGeom prst="rect">
              <a:avLst/>
            </a:prstGeom>
          </p:spPr>
        </p:pic>
      </p:grpSp>
      <p:sp>
        <p:nvSpPr>
          <p:cNvPr id="12" name="Picture Placeholder 11">
            <a:extLst>
              <a:ext uri="{FF2B5EF4-FFF2-40B4-BE49-F238E27FC236}">
                <a16:creationId xmlns:a16="http://schemas.microsoft.com/office/drawing/2014/main" id="{397EBCD2-2E64-E824-14C7-819BADC65D6D}"/>
              </a:ext>
            </a:extLst>
          </p:cNvPr>
          <p:cNvSpPr>
            <a:spLocks noGrp="1"/>
          </p:cNvSpPr>
          <p:nvPr>
            <p:ph type="pic" sz="quarter" idx="10"/>
          </p:nvPr>
        </p:nvSpPr>
        <p:spPr>
          <a:xfrm>
            <a:off x="8789331" y="1063809"/>
            <a:ext cx="3156934" cy="4579768"/>
          </a:xfrm>
          <a:custGeom>
            <a:avLst/>
            <a:gdLst>
              <a:gd name="connsiteX0" fmla="*/ 2539037 w 3156934"/>
              <a:gd name="connsiteY0" fmla="*/ 3 h 4579768"/>
              <a:gd name="connsiteX1" fmla="*/ 2667367 w 3156934"/>
              <a:gd name="connsiteY1" fmla="*/ 23710 h 4579768"/>
              <a:gd name="connsiteX2" fmla="*/ 2903297 w 3156934"/>
              <a:gd name="connsiteY2" fmla="*/ 3694219 h 4579768"/>
              <a:gd name="connsiteX3" fmla="*/ 953586 w 3156934"/>
              <a:gd name="connsiteY3" fmla="*/ 4498361 h 4579768"/>
              <a:gd name="connsiteX4" fmla="*/ 109726 w 3156934"/>
              <a:gd name="connsiteY4" fmla="*/ 2565564 h 4579768"/>
              <a:gd name="connsiteX5" fmla="*/ 2539037 w 3156934"/>
              <a:gd name="connsiteY5" fmla="*/ 3 h 45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934" h="4579768">
                <a:moveTo>
                  <a:pt x="2539037" y="3"/>
                </a:moveTo>
                <a:cubicBezTo>
                  <a:pt x="2585062" y="150"/>
                  <a:pt x="2628009" y="7805"/>
                  <a:pt x="2667367" y="23710"/>
                </a:cubicBezTo>
                <a:cubicBezTo>
                  <a:pt x="3288077" y="274550"/>
                  <a:pt x="3262141" y="2805880"/>
                  <a:pt x="2903297" y="3694219"/>
                </a:cubicBezTo>
                <a:cubicBezTo>
                  <a:pt x="2544453" y="4582434"/>
                  <a:pt x="1515282" y="4692442"/>
                  <a:pt x="953586" y="4498361"/>
                </a:cubicBezTo>
                <a:cubicBezTo>
                  <a:pt x="335131" y="4284608"/>
                  <a:pt x="-249118" y="3453778"/>
                  <a:pt x="109726" y="2565564"/>
                </a:cubicBezTo>
                <a:cubicBezTo>
                  <a:pt x="465523" y="1685173"/>
                  <a:pt x="1848653" y="-2195"/>
                  <a:pt x="2539037" y="3"/>
                </a:cubicBezTo>
                <a:close/>
              </a:path>
            </a:pathLst>
          </a:custGeom>
        </p:spPr>
        <p:txBody>
          <a:bodyPr wrap="square" anchor="ctr">
            <a:noAutofit/>
          </a:bodyPr>
          <a:lstStyle>
            <a:lvl1pPr marL="0" indent="0" algn="ctr">
              <a:buNone/>
              <a:defRPr sz="1100">
                <a:solidFill>
                  <a:schemeClr val="tx1"/>
                </a:solidFill>
              </a:defRPr>
            </a:lvl1pPr>
          </a:lstStyle>
          <a:p>
            <a:endParaRPr lang="nl-BE" dirty="0"/>
          </a:p>
        </p:txBody>
      </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3" y="365126"/>
            <a:ext cx="8069201"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8069201"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pic>
        <p:nvPicPr>
          <p:cNvPr id="11" name="Graphic 10">
            <a:extLst>
              <a:ext uri="{FF2B5EF4-FFF2-40B4-BE49-F238E27FC236}">
                <a16:creationId xmlns:a16="http://schemas.microsoft.com/office/drawing/2014/main" id="{4E5B5E7F-11A9-6496-76A0-5DFE129F45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314002">
            <a:off x="9237070" y="498634"/>
            <a:ext cx="154402" cy="129698"/>
          </a:xfrm>
          <a:prstGeom prst="rect">
            <a:avLst/>
          </a:prstGeom>
        </p:spPr>
      </p:pic>
    </p:spTree>
    <p:extLst>
      <p:ext uri="{BB962C8B-B14F-4D97-AF65-F5344CB8AC3E}">
        <p14:creationId xmlns:p14="http://schemas.microsoft.com/office/powerpoint/2010/main" val="3402609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 image - var5 + sub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CF0556B-BE00-5D98-DA49-AFCDF50C250D}"/>
              </a:ext>
            </a:extLst>
          </p:cNvPr>
          <p:cNvGrpSpPr/>
          <p:nvPr userDrawn="1"/>
        </p:nvGrpSpPr>
        <p:grpSpPr>
          <a:xfrm>
            <a:off x="9308373" y="-17698"/>
            <a:ext cx="2620122" cy="7332898"/>
            <a:chOff x="9308373" y="-17698"/>
            <a:chExt cx="2620122" cy="7332898"/>
          </a:xfrm>
        </p:grpSpPr>
        <p:sp>
          <p:nvSpPr>
            <p:cNvPr id="5" name="Freeform: Shape 4">
              <a:extLst>
                <a:ext uri="{FF2B5EF4-FFF2-40B4-BE49-F238E27FC236}">
                  <a16:creationId xmlns:a16="http://schemas.microsoft.com/office/drawing/2014/main" id="{7C1537C3-46CE-49D3-C85B-6E339E187404}"/>
                </a:ext>
              </a:extLst>
            </p:cNvPr>
            <p:cNvSpPr/>
            <p:nvPr userDrawn="1"/>
          </p:nvSpPr>
          <p:spPr>
            <a:xfrm>
              <a:off x="9308373" y="-17698"/>
              <a:ext cx="2620122" cy="7332898"/>
            </a:xfrm>
            <a:custGeom>
              <a:avLst/>
              <a:gdLst>
                <a:gd name="connsiteX0" fmla="*/ 6708 w 2620122"/>
                <a:gd name="connsiteY0" fmla="*/ 0 h 7332898"/>
                <a:gd name="connsiteX1" fmla="*/ 407864 w 2620122"/>
                <a:gd name="connsiteY1" fmla="*/ 3398028 h 7332898"/>
                <a:gd name="connsiteX2" fmla="*/ 2620122 w 2620122"/>
                <a:gd name="connsiteY2" fmla="*/ 7332898 h 7332898"/>
              </a:gdLst>
              <a:ahLst/>
              <a:cxnLst>
                <a:cxn ang="0">
                  <a:pos x="connsiteX0" y="connsiteY0"/>
                </a:cxn>
                <a:cxn ang="0">
                  <a:pos x="connsiteX1" y="connsiteY1"/>
                </a:cxn>
                <a:cxn ang="0">
                  <a:pos x="connsiteX2" y="connsiteY2"/>
                </a:cxn>
              </a:cxnLst>
              <a:rect l="l" t="t" r="r" b="b"/>
              <a:pathLst>
                <a:path w="2620122" h="7332898">
                  <a:moveTo>
                    <a:pt x="6708" y="0"/>
                  </a:moveTo>
                  <a:cubicBezTo>
                    <a:pt x="-10499" y="1087939"/>
                    <a:pt x="-27705" y="2175879"/>
                    <a:pt x="407864" y="3398028"/>
                  </a:cubicBezTo>
                  <a:cubicBezTo>
                    <a:pt x="843433" y="4620177"/>
                    <a:pt x="2196352" y="6681019"/>
                    <a:pt x="2620122" y="7332898"/>
                  </a:cubicBezTo>
                </a:path>
              </a:pathLst>
            </a:custGeom>
            <a:noFill/>
            <a:ln w="15875">
              <a:gradFill>
                <a:gsLst>
                  <a:gs pos="0">
                    <a:schemeClr val="accent1"/>
                  </a:gs>
                  <a:gs pos="50000">
                    <a:schemeClr val="accent5"/>
                  </a:gs>
                  <a:gs pos="100000">
                    <a:schemeClr val="accent3"/>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6" name="Graphic 5">
              <a:extLst>
                <a:ext uri="{FF2B5EF4-FFF2-40B4-BE49-F238E27FC236}">
                  <a16:creationId xmlns:a16="http://schemas.microsoft.com/office/drawing/2014/main" id="{0AC432D5-2575-DE99-9705-AB2B5C58E6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373324">
              <a:off x="10935889" y="5799370"/>
              <a:ext cx="154402" cy="129698"/>
            </a:xfrm>
            <a:prstGeom prst="rect">
              <a:avLst/>
            </a:prstGeom>
          </p:spPr>
        </p:pic>
      </p:grpSp>
      <p:sp>
        <p:nvSpPr>
          <p:cNvPr id="12" name="Picture Placeholder 11">
            <a:extLst>
              <a:ext uri="{FF2B5EF4-FFF2-40B4-BE49-F238E27FC236}">
                <a16:creationId xmlns:a16="http://schemas.microsoft.com/office/drawing/2014/main" id="{397EBCD2-2E64-E824-14C7-819BADC65D6D}"/>
              </a:ext>
            </a:extLst>
          </p:cNvPr>
          <p:cNvSpPr>
            <a:spLocks noGrp="1"/>
          </p:cNvSpPr>
          <p:nvPr>
            <p:ph type="pic" sz="quarter" idx="10"/>
          </p:nvPr>
        </p:nvSpPr>
        <p:spPr>
          <a:xfrm>
            <a:off x="8789331" y="1063809"/>
            <a:ext cx="3156934" cy="4579768"/>
          </a:xfrm>
          <a:custGeom>
            <a:avLst/>
            <a:gdLst>
              <a:gd name="connsiteX0" fmla="*/ 2539037 w 3156934"/>
              <a:gd name="connsiteY0" fmla="*/ 3 h 4579768"/>
              <a:gd name="connsiteX1" fmla="*/ 2667367 w 3156934"/>
              <a:gd name="connsiteY1" fmla="*/ 23710 h 4579768"/>
              <a:gd name="connsiteX2" fmla="*/ 2903297 w 3156934"/>
              <a:gd name="connsiteY2" fmla="*/ 3694219 h 4579768"/>
              <a:gd name="connsiteX3" fmla="*/ 953586 w 3156934"/>
              <a:gd name="connsiteY3" fmla="*/ 4498361 h 4579768"/>
              <a:gd name="connsiteX4" fmla="*/ 109726 w 3156934"/>
              <a:gd name="connsiteY4" fmla="*/ 2565564 h 4579768"/>
              <a:gd name="connsiteX5" fmla="*/ 2539037 w 3156934"/>
              <a:gd name="connsiteY5" fmla="*/ 3 h 45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934" h="4579768">
                <a:moveTo>
                  <a:pt x="2539037" y="3"/>
                </a:moveTo>
                <a:cubicBezTo>
                  <a:pt x="2585062" y="150"/>
                  <a:pt x="2628009" y="7805"/>
                  <a:pt x="2667367" y="23710"/>
                </a:cubicBezTo>
                <a:cubicBezTo>
                  <a:pt x="3288077" y="274550"/>
                  <a:pt x="3262141" y="2805880"/>
                  <a:pt x="2903297" y="3694219"/>
                </a:cubicBezTo>
                <a:cubicBezTo>
                  <a:pt x="2544453" y="4582434"/>
                  <a:pt x="1515282" y="4692442"/>
                  <a:pt x="953586" y="4498361"/>
                </a:cubicBezTo>
                <a:cubicBezTo>
                  <a:pt x="335131" y="4284608"/>
                  <a:pt x="-249118" y="3453778"/>
                  <a:pt x="109726" y="2565564"/>
                </a:cubicBezTo>
                <a:cubicBezTo>
                  <a:pt x="465523" y="1685173"/>
                  <a:pt x="1848653" y="-2195"/>
                  <a:pt x="2539037" y="3"/>
                </a:cubicBezTo>
                <a:close/>
              </a:path>
            </a:pathLst>
          </a:custGeom>
        </p:spPr>
        <p:txBody>
          <a:bodyPr wrap="square" anchor="ctr">
            <a:noAutofit/>
          </a:bodyPr>
          <a:lstStyle>
            <a:lvl1pPr marL="0" indent="0" algn="ctr">
              <a:buNone/>
              <a:defRPr sz="1100">
                <a:solidFill>
                  <a:schemeClr val="tx1"/>
                </a:solidFill>
              </a:defRPr>
            </a:lvl1pPr>
          </a:lstStyle>
          <a:p>
            <a:endParaRPr lang="nl-BE" dirty="0"/>
          </a:p>
        </p:txBody>
      </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pic>
        <p:nvPicPr>
          <p:cNvPr id="11" name="Graphic 10">
            <a:extLst>
              <a:ext uri="{FF2B5EF4-FFF2-40B4-BE49-F238E27FC236}">
                <a16:creationId xmlns:a16="http://schemas.microsoft.com/office/drawing/2014/main" id="{4E5B5E7F-11A9-6496-76A0-5DFE129F45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314002">
            <a:off x="9237070" y="498634"/>
            <a:ext cx="154402" cy="129698"/>
          </a:xfrm>
          <a:prstGeom prst="rect">
            <a:avLst/>
          </a:prstGeom>
        </p:spPr>
      </p:pic>
      <p:sp>
        <p:nvSpPr>
          <p:cNvPr id="10" name="Title 1">
            <a:extLst>
              <a:ext uri="{FF2B5EF4-FFF2-40B4-BE49-F238E27FC236}">
                <a16:creationId xmlns:a16="http://schemas.microsoft.com/office/drawing/2014/main" id="{9C701CA5-2F55-A5F3-0339-2D8D4D17FC9C}"/>
              </a:ext>
            </a:extLst>
          </p:cNvPr>
          <p:cNvSpPr>
            <a:spLocks noGrp="1"/>
          </p:cNvSpPr>
          <p:nvPr>
            <p:ph type="title"/>
          </p:nvPr>
        </p:nvSpPr>
        <p:spPr>
          <a:xfrm>
            <a:off x="396373" y="365126"/>
            <a:ext cx="8069201" cy="439737"/>
          </a:xfrm>
        </p:spPr>
        <p:txBody>
          <a:bodyPr anchor="t">
            <a:noAutofit/>
          </a:bodyPr>
          <a:lstStyle>
            <a:lvl1pPr>
              <a:defRPr sz="2600">
                <a:solidFill>
                  <a:schemeClr val="tx1"/>
                </a:solidFill>
              </a:defRPr>
            </a:lvl1pPr>
          </a:lstStyle>
          <a:p>
            <a:r>
              <a:rPr lang="en-US" dirty="0"/>
              <a:t>Click to edit Master title style</a:t>
            </a:r>
            <a:endParaRPr lang="nl-BE" dirty="0"/>
          </a:p>
        </p:txBody>
      </p:sp>
      <p:sp>
        <p:nvSpPr>
          <p:cNvPr id="14" name="Content Placeholder 2">
            <a:extLst>
              <a:ext uri="{FF2B5EF4-FFF2-40B4-BE49-F238E27FC236}">
                <a16:creationId xmlns:a16="http://schemas.microsoft.com/office/drawing/2014/main" id="{8308A96A-C5AB-641C-405C-4AE21E52A97D}"/>
              </a:ext>
            </a:extLst>
          </p:cNvPr>
          <p:cNvSpPr>
            <a:spLocks noGrp="1"/>
          </p:cNvSpPr>
          <p:nvPr>
            <p:ph idx="1"/>
          </p:nvPr>
        </p:nvSpPr>
        <p:spPr>
          <a:xfrm>
            <a:off x="396373" y="1395413"/>
            <a:ext cx="8069201" cy="4952292"/>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5" name="Text Placeholder 10">
            <a:extLst>
              <a:ext uri="{FF2B5EF4-FFF2-40B4-BE49-F238E27FC236}">
                <a16:creationId xmlns:a16="http://schemas.microsoft.com/office/drawing/2014/main" id="{8FE3F621-1378-DF35-AF7B-D79EFF4C0DC5}"/>
              </a:ext>
            </a:extLst>
          </p:cNvPr>
          <p:cNvSpPr>
            <a:spLocks noGrp="1"/>
          </p:cNvSpPr>
          <p:nvPr>
            <p:ph type="body" sz="quarter" idx="11" hasCustomPrompt="1"/>
          </p:nvPr>
        </p:nvSpPr>
        <p:spPr>
          <a:xfrm>
            <a:off x="396372" y="781050"/>
            <a:ext cx="8069361"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29232201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 image - var6">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97EBCD2-2E64-E824-14C7-819BADC65D6D}"/>
              </a:ext>
            </a:extLst>
          </p:cNvPr>
          <p:cNvSpPr>
            <a:spLocks noGrp="1"/>
          </p:cNvSpPr>
          <p:nvPr>
            <p:ph type="pic" sz="quarter" idx="10"/>
          </p:nvPr>
        </p:nvSpPr>
        <p:spPr>
          <a:xfrm>
            <a:off x="8789331" y="1063809"/>
            <a:ext cx="3156934" cy="4579768"/>
          </a:xfrm>
          <a:custGeom>
            <a:avLst/>
            <a:gdLst>
              <a:gd name="connsiteX0" fmla="*/ 2539037 w 3156934"/>
              <a:gd name="connsiteY0" fmla="*/ 3 h 4579768"/>
              <a:gd name="connsiteX1" fmla="*/ 2667367 w 3156934"/>
              <a:gd name="connsiteY1" fmla="*/ 23710 h 4579768"/>
              <a:gd name="connsiteX2" fmla="*/ 2903297 w 3156934"/>
              <a:gd name="connsiteY2" fmla="*/ 3694219 h 4579768"/>
              <a:gd name="connsiteX3" fmla="*/ 953586 w 3156934"/>
              <a:gd name="connsiteY3" fmla="*/ 4498361 h 4579768"/>
              <a:gd name="connsiteX4" fmla="*/ 109726 w 3156934"/>
              <a:gd name="connsiteY4" fmla="*/ 2565564 h 4579768"/>
              <a:gd name="connsiteX5" fmla="*/ 2539037 w 3156934"/>
              <a:gd name="connsiteY5" fmla="*/ 3 h 45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934" h="4579768">
                <a:moveTo>
                  <a:pt x="2539037" y="3"/>
                </a:moveTo>
                <a:cubicBezTo>
                  <a:pt x="2585062" y="150"/>
                  <a:pt x="2628009" y="7805"/>
                  <a:pt x="2667367" y="23710"/>
                </a:cubicBezTo>
                <a:cubicBezTo>
                  <a:pt x="3288077" y="274550"/>
                  <a:pt x="3262141" y="2805880"/>
                  <a:pt x="2903297" y="3694219"/>
                </a:cubicBezTo>
                <a:cubicBezTo>
                  <a:pt x="2544453" y="4582434"/>
                  <a:pt x="1515282" y="4692442"/>
                  <a:pt x="953586" y="4498361"/>
                </a:cubicBezTo>
                <a:cubicBezTo>
                  <a:pt x="335131" y="4284608"/>
                  <a:pt x="-249118" y="3453778"/>
                  <a:pt x="109726" y="2565564"/>
                </a:cubicBezTo>
                <a:cubicBezTo>
                  <a:pt x="465523" y="1685173"/>
                  <a:pt x="1848653" y="-2195"/>
                  <a:pt x="2539037" y="3"/>
                </a:cubicBezTo>
                <a:close/>
              </a:path>
            </a:pathLst>
          </a:custGeom>
        </p:spPr>
        <p:txBody>
          <a:bodyPr wrap="square" anchor="ctr">
            <a:noAutofit/>
          </a:bodyPr>
          <a:lstStyle>
            <a:lvl1pPr marL="0" indent="0" algn="ctr">
              <a:buNone/>
              <a:defRPr sz="1100">
                <a:solidFill>
                  <a:schemeClr val="tx1"/>
                </a:solidFill>
              </a:defRPr>
            </a:lvl1pPr>
          </a:lstStyle>
          <a:p>
            <a:endParaRPr lang="nl-BE" dirty="0"/>
          </a:p>
        </p:txBody>
      </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3" y="365126"/>
            <a:ext cx="8069201"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8069201"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Tree>
    <p:extLst>
      <p:ext uri="{BB962C8B-B14F-4D97-AF65-F5344CB8AC3E}">
        <p14:creationId xmlns:p14="http://schemas.microsoft.com/office/powerpoint/2010/main" val="23324608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 image - var6 + subtitl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97EBCD2-2E64-E824-14C7-819BADC65D6D}"/>
              </a:ext>
            </a:extLst>
          </p:cNvPr>
          <p:cNvSpPr>
            <a:spLocks noGrp="1"/>
          </p:cNvSpPr>
          <p:nvPr>
            <p:ph type="pic" sz="quarter" idx="10"/>
          </p:nvPr>
        </p:nvSpPr>
        <p:spPr>
          <a:xfrm>
            <a:off x="8789331" y="1063809"/>
            <a:ext cx="3156934" cy="4579768"/>
          </a:xfrm>
          <a:custGeom>
            <a:avLst/>
            <a:gdLst>
              <a:gd name="connsiteX0" fmla="*/ 2539037 w 3156934"/>
              <a:gd name="connsiteY0" fmla="*/ 3 h 4579768"/>
              <a:gd name="connsiteX1" fmla="*/ 2667367 w 3156934"/>
              <a:gd name="connsiteY1" fmla="*/ 23710 h 4579768"/>
              <a:gd name="connsiteX2" fmla="*/ 2903297 w 3156934"/>
              <a:gd name="connsiteY2" fmla="*/ 3694219 h 4579768"/>
              <a:gd name="connsiteX3" fmla="*/ 953586 w 3156934"/>
              <a:gd name="connsiteY3" fmla="*/ 4498361 h 4579768"/>
              <a:gd name="connsiteX4" fmla="*/ 109726 w 3156934"/>
              <a:gd name="connsiteY4" fmla="*/ 2565564 h 4579768"/>
              <a:gd name="connsiteX5" fmla="*/ 2539037 w 3156934"/>
              <a:gd name="connsiteY5" fmla="*/ 3 h 45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934" h="4579768">
                <a:moveTo>
                  <a:pt x="2539037" y="3"/>
                </a:moveTo>
                <a:cubicBezTo>
                  <a:pt x="2585062" y="150"/>
                  <a:pt x="2628009" y="7805"/>
                  <a:pt x="2667367" y="23710"/>
                </a:cubicBezTo>
                <a:cubicBezTo>
                  <a:pt x="3288077" y="274550"/>
                  <a:pt x="3262141" y="2805880"/>
                  <a:pt x="2903297" y="3694219"/>
                </a:cubicBezTo>
                <a:cubicBezTo>
                  <a:pt x="2544453" y="4582434"/>
                  <a:pt x="1515282" y="4692442"/>
                  <a:pt x="953586" y="4498361"/>
                </a:cubicBezTo>
                <a:cubicBezTo>
                  <a:pt x="335131" y="4284608"/>
                  <a:pt x="-249118" y="3453778"/>
                  <a:pt x="109726" y="2565564"/>
                </a:cubicBezTo>
                <a:cubicBezTo>
                  <a:pt x="465523" y="1685173"/>
                  <a:pt x="1848653" y="-2195"/>
                  <a:pt x="2539037" y="3"/>
                </a:cubicBezTo>
                <a:close/>
              </a:path>
            </a:pathLst>
          </a:custGeom>
        </p:spPr>
        <p:txBody>
          <a:bodyPr wrap="square" anchor="ctr">
            <a:noAutofit/>
          </a:bodyPr>
          <a:lstStyle>
            <a:lvl1pPr marL="0" indent="0" algn="ctr">
              <a:buNone/>
              <a:defRPr sz="1100">
                <a:solidFill>
                  <a:schemeClr val="tx1"/>
                </a:solidFill>
              </a:defRPr>
            </a:lvl1pPr>
          </a:lstStyle>
          <a:p>
            <a:endParaRPr lang="nl-BE" dirty="0"/>
          </a:p>
        </p:txBody>
      </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4" name="Title 1">
            <a:extLst>
              <a:ext uri="{FF2B5EF4-FFF2-40B4-BE49-F238E27FC236}">
                <a16:creationId xmlns:a16="http://schemas.microsoft.com/office/drawing/2014/main" id="{9C4C384A-97CA-0ED9-FD9C-2698F1BD7CEC}"/>
              </a:ext>
            </a:extLst>
          </p:cNvPr>
          <p:cNvSpPr>
            <a:spLocks noGrp="1"/>
          </p:cNvSpPr>
          <p:nvPr>
            <p:ph type="title"/>
          </p:nvPr>
        </p:nvSpPr>
        <p:spPr>
          <a:xfrm>
            <a:off x="396373" y="365126"/>
            <a:ext cx="8069201" cy="439737"/>
          </a:xfrm>
        </p:spPr>
        <p:txBody>
          <a:bodyPr anchor="t">
            <a:noAutofit/>
          </a:bodyPr>
          <a:lstStyle>
            <a:lvl1pPr>
              <a:defRPr sz="2600">
                <a:solidFill>
                  <a:schemeClr val="tx1"/>
                </a:solidFill>
              </a:defRPr>
            </a:lvl1pPr>
          </a:lstStyle>
          <a:p>
            <a:r>
              <a:rPr lang="en-US" dirty="0"/>
              <a:t>Click to edit Master title style</a:t>
            </a:r>
            <a:endParaRPr lang="nl-BE" dirty="0"/>
          </a:p>
        </p:txBody>
      </p:sp>
      <p:sp>
        <p:nvSpPr>
          <p:cNvPr id="5" name="Content Placeholder 2">
            <a:extLst>
              <a:ext uri="{FF2B5EF4-FFF2-40B4-BE49-F238E27FC236}">
                <a16:creationId xmlns:a16="http://schemas.microsoft.com/office/drawing/2014/main" id="{342C0C8C-45B0-1B19-A5DE-739D30A6E13D}"/>
              </a:ext>
            </a:extLst>
          </p:cNvPr>
          <p:cNvSpPr>
            <a:spLocks noGrp="1"/>
          </p:cNvSpPr>
          <p:nvPr>
            <p:ph idx="1"/>
          </p:nvPr>
        </p:nvSpPr>
        <p:spPr>
          <a:xfrm>
            <a:off x="396373" y="1395413"/>
            <a:ext cx="8069201" cy="4952292"/>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6" name="Text Placeholder 10">
            <a:extLst>
              <a:ext uri="{FF2B5EF4-FFF2-40B4-BE49-F238E27FC236}">
                <a16:creationId xmlns:a16="http://schemas.microsoft.com/office/drawing/2014/main" id="{0E2BE170-DEEE-B51B-41F2-64789A611571}"/>
              </a:ext>
            </a:extLst>
          </p:cNvPr>
          <p:cNvSpPr>
            <a:spLocks noGrp="1"/>
          </p:cNvSpPr>
          <p:nvPr>
            <p:ph type="body" sz="quarter" idx="11" hasCustomPrompt="1"/>
          </p:nvPr>
        </p:nvSpPr>
        <p:spPr>
          <a:xfrm>
            <a:off x="396372" y="781050"/>
            <a:ext cx="8069361"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17325985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 image - var VERTICAL">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D785481-C4FD-12B5-CED3-D4BE21053DAB}"/>
              </a:ext>
            </a:extLst>
          </p:cNvPr>
          <p:cNvGrpSpPr/>
          <p:nvPr userDrawn="1"/>
        </p:nvGrpSpPr>
        <p:grpSpPr>
          <a:xfrm>
            <a:off x="6648573" y="-271371"/>
            <a:ext cx="4760783" cy="7645565"/>
            <a:chOff x="6648573" y="-271371"/>
            <a:chExt cx="4760783" cy="7645565"/>
          </a:xfrm>
        </p:grpSpPr>
        <p:sp>
          <p:nvSpPr>
            <p:cNvPr id="23" name="Freeform: Shape 22">
              <a:extLst>
                <a:ext uri="{FF2B5EF4-FFF2-40B4-BE49-F238E27FC236}">
                  <a16:creationId xmlns:a16="http://schemas.microsoft.com/office/drawing/2014/main" id="{2CB42756-E8CE-482E-71DD-CD252540DC6B}"/>
                </a:ext>
              </a:extLst>
            </p:cNvPr>
            <p:cNvSpPr/>
            <p:nvPr userDrawn="1"/>
          </p:nvSpPr>
          <p:spPr>
            <a:xfrm>
              <a:off x="6648573" y="-271371"/>
              <a:ext cx="4760783" cy="7645565"/>
            </a:xfrm>
            <a:custGeom>
              <a:avLst/>
              <a:gdLst>
                <a:gd name="connsiteX0" fmla="*/ 601734 w 4064644"/>
                <a:gd name="connsiteY0" fmla="*/ 0 h 7456785"/>
                <a:gd name="connsiteX1" fmla="*/ 1958585 w 4064644"/>
                <a:gd name="connsiteY1" fmla="*/ 2406937 h 7456785"/>
                <a:gd name="connsiteX2" fmla="*/ 4058756 w 4064644"/>
                <a:gd name="connsiteY2" fmla="*/ 3746091 h 7456785"/>
                <a:gd name="connsiteX3" fmla="*/ 2501326 w 4064644"/>
                <a:gd name="connsiteY3" fmla="*/ 5055747 h 7456785"/>
                <a:gd name="connsiteX4" fmla="*/ 0 w 4064644"/>
                <a:gd name="connsiteY4" fmla="*/ 7456785 h 7456785"/>
                <a:gd name="connsiteX0" fmla="*/ 601734 w 4058779"/>
                <a:gd name="connsiteY0" fmla="*/ 0 h 7456785"/>
                <a:gd name="connsiteX1" fmla="*/ 1958585 w 4058779"/>
                <a:gd name="connsiteY1" fmla="*/ 2406937 h 7456785"/>
                <a:gd name="connsiteX2" fmla="*/ 4058756 w 4058779"/>
                <a:gd name="connsiteY2" fmla="*/ 3746091 h 7456785"/>
                <a:gd name="connsiteX3" fmla="*/ 1917290 w 4058779"/>
                <a:gd name="connsiteY3" fmla="*/ 5032149 h 7456785"/>
                <a:gd name="connsiteX4" fmla="*/ 0 w 4058779"/>
                <a:gd name="connsiteY4" fmla="*/ 7456785 h 7456785"/>
                <a:gd name="connsiteX0" fmla="*/ 1044185 w 4501230"/>
                <a:gd name="connsiteY0" fmla="*/ 0 h 7468584"/>
                <a:gd name="connsiteX1" fmla="*/ 2401036 w 4501230"/>
                <a:gd name="connsiteY1" fmla="*/ 2406937 h 7468584"/>
                <a:gd name="connsiteX2" fmla="*/ 4501207 w 4501230"/>
                <a:gd name="connsiteY2" fmla="*/ 3746091 h 7468584"/>
                <a:gd name="connsiteX3" fmla="*/ 2359741 w 4501230"/>
                <a:gd name="connsiteY3" fmla="*/ 5032149 h 7468584"/>
                <a:gd name="connsiteX4" fmla="*/ 0 w 4501230"/>
                <a:gd name="connsiteY4" fmla="*/ 7468584 h 7468584"/>
                <a:gd name="connsiteX0" fmla="*/ 1044185 w 4501496"/>
                <a:gd name="connsiteY0" fmla="*/ 0 h 7468584"/>
                <a:gd name="connsiteX1" fmla="*/ 2401036 w 4501496"/>
                <a:gd name="connsiteY1" fmla="*/ 2406937 h 7468584"/>
                <a:gd name="connsiteX2" fmla="*/ 4501207 w 4501496"/>
                <a:gd name="connsiteY2" fmla="*/ 3746091 h 7468584"/>
                <a:gd name="connsiteX3" fmla="*/ 2253552 w 4501496"/>
                <a:gd name="connsiteY3" fmla="*/ 5179633 h 7468584"/>
                <a:gd name="connsiteX4" fmla="*/ 0 w 4501496"/>
                <a:gd name="connsiteY4" fmla="*/ 7468584 h 7468584"/>
                <a:gd name="connsiteX0" fmla="*/ 1044185 w 4660755"/>
                <a:gd name="connsiteY0" fmla="*/ 0 h 7468584"/>
                <a:gd name="connsiteX1" fmla="*/ 2401036 w 4660755"/>
                <a:gd name="connsiteY1" fmla="*/ 2406937 h 7468584"/>
                <a:gd name="connsiteX2" fmla="*/ 4660489 w 4660755"/>
                <a:gd name="connsiteY2" fmla="*/ 3769688 h 7468584"/>
                <a:gd name="connsiteX3" fmla="*/ 2253552 w 4660755"/>
                <a:gd name="connsiteY3" fmla="*/ 5179633 h 7468584"/>
                <a:gd name="connsiteX4" fmla="*/ 0 w 4660755"/>
                <a:gd name="connsiteY4" fmla="*/ 7468584 h 7468584"/>
                <a:gd name="connsiteX0" fmla="*/ 1044185 w 4661066"/>
                <a:gd name="connsiteY0" fmla="*/ 0 h 7468584"/>
                <a:gd name="connsiteX1" fmla="*/ 2401036 w 4661066"/>
                <a:gd name="connsiteY1" fmla="*/ 2406937 h 7468584"/>
                <a:gd name="connsiteX2" fmla="*/ 4660489 w 4661066"/>
                <a:gd name="connsiteY2" fmla="*/ 3769688 h 7468584"/>
                <a:gd name="connsiteX3" fmla="*/ 2253552 w 4661066"/>
                <a:gd name="connsiteY3" fmla="*/ 5179633 h 7468584"/>
                <a:gd name="connsiteX4" fmla="*/ 0 w 4661066"/>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179870 w 4760797"/>
                <a:gd name="connsiteY0" fmla="*/ 0 h 7645565"/>
                <a:gd name="connsiteX1" fmla="*/ 2212257 w 4760797"/>
                <a:gd name="connsiteY1" fmla="*/ 2477729 h 7645565"/>
                <a:gd name="connsiteX2" fmla="*/ 4760778 w 4760797"/>
                <a:gd name="connsiteY2" fmla="*/ 3952568 h 7645565"/>
                <a:gd name="connsiteX3" fmla="*/ 2253552 w 4760797"/>
                <a:gd name="connsiteY3" fmla="*/ 5356614 h 7645565"/>
                <a:gd name="connsiteX4" fmla="*/ 0 w 4760797"/>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0783" h="7645565">
                  <a:moveTo>
                    <a:pt x="1179870" y="0"/>
                  </a:moveTo>
                  <a:cubicBezTo>
                    <a:pt x="1316538" y="967985"/>
                    <a:pt x="1615439" y="1818968"/>
                    <a:pt x="2212257" y="2477729"/>
                  </a:cubicBezTo>
                  <a:cubicBezTo>
                    <a:pt x="2809075" y="3136490"/>
                    <a:pt x="4764711" y="3473737"/>
                    <a:pt x="4760778" y="3952568"/>
                  </a:cubicBezTo>
                  <a:cubicBezTo>
                    <a:pt x="4756845" y="4431399"/>
                    <a:pt x="3224978" y="4614279"/>
                    <a:pt x="2188659" y="5350715"/>
                  </a:cubicBezTo>
                  <a:cubicBezTo>
                    <a:pt x="1382414" y="5975063"/>
                    <a:pt x="238924" y="7232610"/>
                    <a:pt x="0" y="7645565"/>
                  </a:cubicBezTo>
                </a:path>
              </a:pathLst>
            </a:custGeom>
            <a:noFill/>
            <a:ln w="15875">
              <a:gradFill flip="none" rotWithShape="1">
                <a:gsLst>
                  <a:gs pos="0">
                    <a:schemeClr val="accent1"/>
                  </a:gs>
                  <a:gs pos="50000">
                    <a:schemeClr val="accent2"/>
                  </a:gs>
                  <a:gs pos="100000">
                    <a:schemeClr val="accent3"/>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24" name="Graphic 23">
              <a:extLst>
                <a:ext uri="{FF2B5EF4-FFF2-40B4-BE49-F238E27FC236}">
                  <a16:creationId xmlns:a16="http://schemas.microsoft.com/office/drawing/2014/main" id="{C2780717-64BF-B4EC-F7E4-057A686513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433849" flipH="1">
              <a:off x="7865448" y="275043"/>
              <a:ext cx="154402" cy="129698"/>
            </a:xfrm>
            <a:prstGeom prst="rect">
              <a:avLst/>
            </a:prstGeom>
          </p:spPr>
        </p:pic>
        <p:pic>
          <p:nvPicPr>
            <p:cNvPr id="26" name="Graphic 25">
              <a:extLst>
                <a:ext uri="{FF2B5EF4-FFF2-40B4-BE49-F238E27FC236}">
                  <a16:creationId xmlns:a16="http://schemas.microsoft.com/office/drawing/2014/main" id="{0A494D04-E57C-A5EF-4A1A-BF0A467130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853032" flipH="1">
              <a:off x="7383642" y="6315394"/>
              <a:ext cx="154402" cy="129698"/>
            </a:xfrm>
            <a:prstGeom prst="rect">
              <a:avLst/>
            </a:prstGeom>
          </p:spPr>
        </p:pic>
      </p:gr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65126"/>
            <a:ext cx="5699626"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5699627"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6" name="Picture Placeholder 15">
            <a:extLst>
              <a:ext uri="{FF2B5EF4-FFF2-40B4-BE49-F238E27FC236}">
                <a16:creationId xmlns:a16="http://schemas.microsoft.com/office/drawing/2014/main" id="{42C6E4D7-7425-7D28-AFDE-798CE962C6B4}"/>
              </a:ext>
            </a:extLst>
          </p:cNvPr>
          <p:cNvSpPr>
            <a:spLocks noGrp="1"/>
          </p:cNvSpPr>
          <p:nvPr>
            <p:ph type="pic" sz="quarter" idx="10"/>
          </p:nvPr>
        </p:nvSpPr>
        <p:spPr>
          <a:xfrm rot="522534">
            <a:off x="7638769" y="950987"/>
            <a:ext cx="3432868" cy="4956027"/>
          </a:xfrm>
          <a:prstGeom prst="roundRect">
            <a:avLst>
              <a:gd name="adj" fmla="val 6686"/>
            </a:avLst>
          </a:prstGeom>
        </p:spPr>
        <p:txBody>
          <a:bodyPr anchor="ctr">
            <a:normAutofit/>
          </a:bodyPr>
          <a:lstStyle>
            <a:lvl1pPr marL="0" indent="0" algn="ctr">
              <a:buNone/>
              <a:defRPr sz="1100"/>
            </a:lvl1pPr>
          </a:lstStyle>
          <a:p>
            <a:endParaRPr lang="nl-BE"/>
          </a:p>
        </p:txBody>
      </p:sp>
    </p:spTree>
    <p:extLst>
      <p:ext uri="{BB962C8B-B14F-4D97-AF65-F5344CB8AC3E}">
        <p14:creationId xmlns:p14="http://schemas.microsoft.com/office/powerpoint/2010/main" val="41086398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 image - var VERTICAL + subtitle">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D785481-C4FD-12B5-CED3-D4BE21053DAB}"/>
              </a:ext>
            </a:extLst>
          </p:cNvPr>
          <p:cNvGrpSpPr/>
          <p:nvPr userDrawn="1"/>
        </p:nvGrpSpPr>
        <p:grpSpPr>
          <a:xfrm>
            <a:off x="6648573" y="-271371"/>
            <a:ext cx="4760783" cy="7645565"/>
            <a:chOff x="6648573" y="-271371"/>
            <a:chExt cx="4760783" cy="7645565"/>
          </a:xfrm>
        </p:grpSpPr>
        <p:sp>
          <p:nvSpPr>
            <p:cNvPr id="23" name="Freeform: Shape 22">
              <a:extLst>
                <a:ext uri="{FF2B5EF4-FFF2-40B4-BE49-F238E27FC236}">
                  <a16:creationId xmlns:a16="http://schemas.microsoft.com/office/drawing/2014/main" id="{2CB42756-E8CE-482E-71DD-CD252540DC6B}"/>
                </a:ext>
              </a:extLst>
            </p:cNvPr>
            <p:cNvSpPr/>
            <p:nvPr userDrawn="1"/>
          </p:nvSpPr>
          <p:spPr>
            <a:xfrm>
              <a:off x="6648573" y="-271371"/>
              <a:ext cx="4760783" cy="7645565"/>
            </a:xfrm>
            <a:custGeom>
              <a:avLst/>
              <a:gdLst>
                <a:gd name="connsiteX0" fmla="*/ 601734 w 4064644"/>
                <a:gd name="connsiteY0" fmla="*/ 0 h 7456785"/>
                <a:gd name="connsiteX1" fmla="*/ 1958585 w 4064644"/>
                <a:gd name="connsiteY1" fmla="*/ 2406937 h 7456785"/>
                <a:gd name="connsiteX2" fmla="*/ 4058756 w 4064644"/>
                <a:gd name="connsiteY2" fmla="*/ 3746091 h 7456785"/>
                <a:gd name="connsiteX3" fmla="*/ 2501326 w 4064644"/>
                <a:gd name="connsiteY3" fmla="*/ 5055747 h 7456785"/>
                <a:gd name="connsiteX4" fmla="*/ 0 w 4064644"/>
                <a:gd name="connsiteY4" fmla="*/ 7456785 h 7456785"/>
                <a:gd name="connsiteX0" fmla="*/ 601734 w 4058779"/>
                <a:gd name="connsiteY0" fmla="*/ 0 h 7456785"/>
                <a:gd name="connsiteX1" fmla="*/ 1958585 w 4058779"/>
                <a:gd name="connsiteY1" fmla="*/ 2406937 h 7456785"/>
                <a:gd name="connsiteX2" fmla="*/ 4058756 w 4058779"/>
                <a:gd name="connsiteY2" fmla="*/ 3746091 h 7456785"/>
                <a:gd name="connsiteX3" fmla="*/ 1917290 w 4058779"/>
                <a:gd name="connsiteY3" fmla="*/ 5032149 h 7456785"/>
                <a:gd name="connsiteX4" fmla="*/ 0 w 4058779"/>
                <a:gd name="connsiteY4" fmla="*/ 7456785 h 7456785"/>
                <a:gd name="connsiteX0" fmla="*/ 1044185 w 4501230"/>
                <a:gd name="connsiteY0" fmla="*/ 0 h 7468584"/>
                <a:gd name="connsiteX1" fmla="*/ 2401036 w 4501230"/>
                <a:gd name="connsiteY1" fmla="*/ 2406937 h 7468584"/>
                <a:gd name="connsiteX2" fmla="*/ 4501207 w 4501230"/>
                <a:gd name="connsiteY2" fmla="*/ 3746091 h 7468584"/>
                <a:gd name="connsiteX3" fmla="*/ 2359741 w 4501230"/>
                <a:gd name="connsiteY3" fmla="*/ 5032149 h 7468584"/>
                <a:gd name="connsiteX4" fmla="*/ 0 w 4501230"/>
                <a:gd name="connsiteY4" fmla="*/ 7468584 h 7468584"/>
                <a:gd name="connsiteX0" fmla="*/ 1044185 w 4501496"/>
                <a:gd name="connsiteY0" fmla="*/ 0 h 7468584"/>
                <a:gd name="connsiteX1" fmla="*/ 2401036 w 4501496"/>
                <a:gd name="connsiteY1" fmla="*/ 2406937 h 7468584"/>
                <a:gd name="connsiteX2" fmla="*/ 4501207 w 4501496"/>
                <a:gd name="connsiteY2" fmla="*/ 3746091 h 7468584"/>
                <a:gd name="connsiteX3" fmla="*/ 2253552 w 4501496"/>
                <a:gd name="connsiteY3" fmla="*/ 5179633 h 7468584"/>
                <a:gd name="connsiteX4" fmla="*/ 0 w 4501496"/>
                <a:gd name="connsiteY4" fmla="*/ 7468584 h 7468584"/>
                <a:gd name="connsiteX0" fmla="*/ 1044185 w 4660755"/>
                <a:gd name="connsiteY0" fmla="*/ 0 h 7468584"/>
                <a:gd name="connsiteX1" fmla="*/ 2401036 w 4660755"/>
                <a:gd name="connsiteY1" fmla="*/ 2406937 h 7468584"/>
                <a:gd name="connsiteX2" fmla="*/ 4660489 w 4660755"/>
                <a:gd name="connsiteY2" fmla="*/ 3769688 h 7468584"/>
                <a:gd name="connsiteX3" fmla="*/ 2253552 w 4660755"/>
                <a:gd name="connsiteY3" fmla="*/ 5179633 h 7468584"/>
                <a:gd name="connsiteX4" fmla="*/ 0 w 4660755"/>
                <a:gd name="connsiteY4" fmla="*/ 7468584 h 7468584"/>
                <a:gd name="connsiteX0" fmla="*/ 1044185 w 4661066"/>
                <a:gd name="connsiteY0" fmla="*/ 0 h 7468584"/>
                <a:gd name="connsiteX1" fmla="*/ 2401036 w 4661066"/>
                <a:gd name="connsiteY1" fmla="*/ 2406937 h 7468584"/>
                <a:gd name="connsiteX2" fmla="*/ 4660489 w 4661066"/>
                <a:gd name="connsiteY2" fmla="*/ 3769688 h 7468584"/>
                <a:gd name="connsiteX3" fmla="*/ 2253552 w 4661066"/>
                <a:gd name="connsiteY3" fmla="*/ 5179633 h 7468584"/>
                <a:gd name="connsiteX4" fmla="*/ 0 w 4661066"/>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179870 w 4760797"/>
                <a:gd name="connsiteY0" fmla="*/ 0 h 7645565"/>
                <a:gd name="connsiteX1" fmla="*/ 2212257 w 4760797"/>
                <a:gd name="connsiteY1" fmla="*/ 2477729 h 7645565"/>
                <a:gd name="connsiteX2" fmla="*/ 4760778 w 4760797"/>
                <a:gd name="connsiteY2" fmla="*/ 3952568 h 7645565"/>
                <a:gd name="connsiteX3" fmla="*/ 2253552 w 4760797"/>
                <a:gd name="connsiteY3" fmla="*/ 5356614 h 7645565"/>
                <a:gd name="connsiteX4" fmla="*/ 0 w 4760797"/>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0783" h="7645565">
                  <a:moveTo>
                    <a:pt x="1179870" y="0"/>
                  </a:moveTo>
                  <a:cubicBezTo>
                    <a:pt x="1316538" y="967985"/>
                    <a:pt x="1615439" y="1818968"/>
                    <a:pt x="2212257" y="2477729"/>
                  </a:cubicBezTo>
                  <a:cubicBezTo>
                    <a:pt x="2809075" y="3136490"/>
                    <a:pt x="4764711" y="3473737"/>
                    <a:pt x="4760778" y="3952568"/>
                  </a:cubicBezTo>
                  <a:cubicBezTo>
                    <a:pt x="4756845" y="4431399"/>
                    <a:pt x="3224978" y="4614279"/>
                    <a:pt x="2188659" y="5350715"/>
                  </a:cubicBezTo>
                  <a:cubicBezTo>
                    <a:pt x="1382414" y="5975063"/>
                    <a:pt x="238924" y="7232610"/>
                    <a:pt x="0" y="7645565"/>
                  </a:cubicBezTo>
                </a:path>
              </a:pathLst>
            </a:custGeom>
            <a:noFill/>
            <a:ln w="15875">
              <a:gradFill flip="none" rotWithShape="1">
                <a:gsLst>
                  <a:gs pos="0">
                    <a:schemeClr val="accent1"/>
                  </a:gs>
                  <a:gs pos="50000">
                    <a:schemeClr val="accent2"/>
                  </a:gs>
                  <a:gs pos="100000">
                    <a:schemeClr val="accent3"/>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24" name="Graphic 23">
              <a:extLst>
                <a:ext uri="{FF2B5EF4-FFF2-40B4-BE49-F238E27FC236}">
                  <a16:creationId xmlns:a16="http://schemas.microsoft.com/office/drawing/2014/main" id="{C2780717-64BF-B4EC-F7E4-057A686513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433849" flipH="1">
              <a:off x="7865448" y="275043"/>
              <a:ext cx="154402" cy="129698"/>
            </a:xfrm>
            <a:prstGeom prst="rect">
              <a:avLst/>
            </a:prstGeom>
          </p:spPr>
        </p:pic>
        <p:pic>
          <p:nvPicPr>
            <p:cNvPr id="26" name="Graphic 25">
              <a:extLst>
                <a:ext uri="{FF2B5EF4-FFF2-40B4-BE49-F238E27FC236}">
                  <a16:creationId xmlns:a16="http://schemas.microsoft.com/office/drawing/2014/main" id="{0A494D04-E57C-A5EF-4A1A-BF0A467130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853032" flipH="1">
              <a:off x="7383642" y="6315394"/>
              <a:ext cx="154402" cy="129698"/>
            </a:xfrm>
            <a:prstGeom prst="rect">
              <a:avLst/>
            </a:prstGeom>
          </p:spPr>
        </p:pic>
      </p:gr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6" name="Picture Placeholder 15">
            <a:extLst>
              <a:ext uri="{FF2B5EF4-FFF2-40B4-BE49-F238E27FC236}">
                <a16:creationId xmlns:a16="http://schemas.microsoft.com/office/drawing/2014/main" id="{42C6E4D7-7425-7D28-AFDE-798CE962C6B4}"/>
              </a:ext>
            </a:extLst>
          </p:cNvPr>
          <p:cNvSpPr>
            <a:spLocks noGrp="1"/>
          </p:cNvSpPr>
          <p:nvPr>
            <p:ph type="pic" sz="quarter" idx="10"/>
          </p:nvPr>
        </p:nvSpPr>
        <p:spPr>
          <a:xfrm rot="522534">
            <a:off x="7638769" y="950987"/>
            <a:ext cx="3432868" cy="4956027"/>
          </a:xfrm>
          <a:prstGeom prst="roundRect">
            <a:avLst>
              <a:gd name="adj" fmla="val 6686"/>
            </a:avLst>
          </a:prstGeom>
        </p:spPr>
        <p:txBody>
          <a:bodyPr anchor="ctr">
            <a:normAutofit/>
          </a:bodyPr>
          <a:lstStyle>
            <a:lvl1pPr marL="0" indent="0" algn="ctr">
              <a:buNone/>
              <a:defRPr sz="1100"/>
            </a:lvl1pPr>
          </a:lstStyle>
          <a:p>
            <a:endParaRPr lang="nl-BE"/>
          </a:p>
        </p:txBody>
      </p:sp>
      <p:sp>
        <p:nvSpPr>
          <p:cNvPr id="4" name="Title 1">
            <a:extLst>
              <a:ext uri="{FF2B5EF4-FFF2-40B4-BE49-F238E27FC236}">
                <a16:creationId xmlns:a16="http://schemas.microsoft.com/office/drawing/2014/main" id="{249CA92E-781D-F4FE-C382-B33BD5BAB739}"/>
              </a:ext>
            </a:extLst>
          </p:cNvPr>
          <p:cNvSpPr>
            <a:spLocks noGrp="1"/>
          </p:cNvSpPr>
          <p:nvPr>
            <p:ph type="title"/>
          </p:nvPr>
        </p:nvSpPr>
        <p:spPr>
          <a:xfrm>
            <a:off x="396375" y="365126"/>
            <a:ext cx="5699626" cy="439737"/>
          </a:xfrm>
        </p:spPr>
        <p:txBody>
          <a:bodyPr anchor="t">
            <a:noAutofit/>
          </a:bodyPr>
          <a:lstStyle>
            <a:lvl1pPr>
              <a:defRPr sz="2600">
                <a:solidFill>
                  <a:schemeClr val="tx1"/>
                </a:solidFill>
              </a:defRPr>
            </a:lvl1pPr>
          </a:lstStyle>
          <a:p>
            <a:r>
              <a:rPr lang="en-US" dirty="0"/>
              <a:t>Click to edit Master title style</a:t>
            </a:r>
            <a:endParaRPr lang="nl-BE" dirty="0"/>
          </a:p>
        </p:txBody>
      </p:sp>
      <p:sp>
        <p:nvSpPr>
          <p:cNvPr id="5" name="Content Placeholder 2">
            <a:extLst>
              <a:ext uri="{FF2B5EF4-FFF2-40B4-BE49-F238E27FC236}">
                <a16:creationId xmlns:a16="http://schemas.microsoft.com/office/drawing/2014/main" id="{C855CF15-53B5-7276-4B05-FD289B229B2C}"/>
              </a:ext>
            </a:extLst>
          </p:cNvPr>
          <p:cNvSpPr>
            <a:spLocks noGrp="1"/>
          </p:cNvSpPr>
          <p:nvPr>
            <p:ph idx="1"/>
          </p:nvPr>
        </p:nvSpPr>
        <p:spPr>
          <a:xfrm>
            <a:off x="396375" y="1395413"/>
            <a:ext cx="5699626" cy="4952292"/>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6" name="Text Placeholder 10">
            <a:extLst>
              <a:ext uri="{FF2B5EF4-FFF2-40B4-BE49-F238E27FC236}">
                <a16:creationId xmlns:a16="http://schemas.microsoft.com/office/drawing/2014/main" id="{20BC741B-0354-B950-FC60-CFE57AB78A20}"/>
              </a:ext>
            </a:extLst>
          </p:cNvPr>
          <p:cNvSpPr>
            <a:spLocks noGrp="1"/>
          </p:cNvSpPr>
          <p:nvPr>
            <p:ph type="body" sz="quarter" idx="11" hasCustomPrompt="1"/>
          </p:nvPr>
        </p:nvSpPr>
        <p:spPr>
          <a:xfrm>
            <a:off x="396372" y="781050"/>
            <a:ext cx="5699739"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1138245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 image - var HORIZONTAL">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D785481-C4FD-12B5-CED3-D4BE21053DAB}"/>
              </a:ext>
            </a:extLst>
          </p:cNvPr>
          <p:cNvGrpSpPr/>
          <p:nvPr userDrawn="1"/>
        </p:nvGrpSpPr>
        <p:grpSpPr>
          <a:xfrm rot="21279094" flipH="1">
            <a:off x="6665444" y="-268308"/>
            <a:ext cx="4678399" cy="8004656"/>
            <a:chOff x="7134120" y="-271371"/>
            <a:chExt cx="4275274" cy="8004656"/>
          </a:xfrm>
        </p:grpSpPr>
        <p:sp>
          <p:nvSpPr>
            <p:cNvPr id="23" name="Freeform: Shape 22">
              <a:extLst>
                <a:ext uri="{FF2B5EF4-FFF2-40B4-BE49-F238E27FC236}">
                  <a16:creationId xmlns:a16="http://schemas.microsoft.com/office/drawing/2014/main" id="{2CB42756-E8CE-482E-71DD-CD252540DC6B}"/>
                </a:ext>
              </a:extLst>
            </p:cNvPr>
            <p:cNvSpPr/>
            <p:nvPr userDrawn="1"/>
          </p:nvSpPr>
          <p:spPr>
            <a:xfrm>
              <a:off x="7134120" y="-271371"/>
              <a:ext cx="4275274" cy="8004656"/>
            </a:xfrm>
            <a:custGeom>
              <a:avLst/>
              <a:gdLst>
                <a:gd name="connsiteX0" fmla="*/ 601734 w 4064644"/>
                <a:gd name="connsiteY0" fmla="*/ 0 h 7456785"/>
                <a:gd name="connsiteX1" fmla="*/ 1958585 w 4064644"/>
                <a:gd name="connsiteY1" fmla="*/ 2406937 h 7456785"/>
                <a:gd name="connsiteX2" fmla="*/ 4058756 w 4064644"/>
                <a:gd name="connsiteY2" fmla="*/ 3746091 h 7456785"/>
                <a:gd name="connsiteX3" fmla="*/ 2501326 w 4064644"/>
                <a:gd name="connsiteY3" fmla="*/ 5055747 h 7456785"/>
                <a:gd name="connsiteX4" fmla="*/ 0 w 4064644"/>
                <a:gd name="connsiteY4" fmla="*/ 7456785 h 7456785"/>
                <a:gd name="connsiteX0" fmla="*/ 601734 w 4058779"/>
                <a:gd name="connsiteY0" fmla="*/ 0 h 7456785"/>
                <a:gd name="connsiteX1" fmla="*/ 1958585 w 4058779"/>
                <a:gd name="connsiteY1" fmla="*/ 2406937 h 7456785"/>
                <a:gd name="connsiteX2" fmla="*/ 4058756 w 4058779"/>
                <a:gd name="connsiteY2" fmla="*/ 3746091 h 7456785"/>
                <a:gd name="connsiteX3" fmla="*/ 1917290 w 4058779"/>
                <a:gd name="connsiteY3" fmla="*/ 5032149 h 7456785"/>
                <a:gd name="connsiteX4" fmla="*/ 0 w 4058779"/>
                <a:gd name="connsiteY4" fmla="*/ 7456785 h 7456785"/>
                <a:gd name="connsiteX0" fmla="*/ 1044185 w 4501230"/>
                <a:gd name="connsiteY0" fmla="*/ 0 h 7468584"/>
                <a:gd name="connsiteX1" fmla="*/ 2401036 w 4501230"/>
                <a:gd name="connsiteY1" fmla="*/ 2406937 h 7468584"/>
                <a:gd name="connsiteX2" fmla="*/ 4501207 w 4501230"/>
                <a:gd name="connsiteY2" fmla="*/ 3746091 h 7468584"/>
                <a:gd name="connsiteX3" fmla="*/ 2359741 w 4501230"/>
                <a:gd name="connsiteY3" fmla="*/ 5032149 h 7468584"/>
                <a:gd name="connsiteX4" fmla="*/ 0 w 4501230"/>
                <a:gd name="connsiteY4" fmla="*/ 7468584 h 7468584"/>
                <a:gd name="connsiteX0" fmla="*/ 1044185 w 4501496"/>
                <a:gd name="connsiteY0" fmla="*/ 0 h 7468584"/>
                <a:gd name="connsiteX1" fmla="*/ 2401036 w 4501496"/>
                <a:gd name="connsiteY1" fmla="*/ 2406937 h 7468584"/>
                <a:gd name="connsiteX2" fmla="*/ 4501207 w 4501496"/>
                <a:gd name="connsiteY2" fmla="*/ 3746091 h 7468584"/>
                <a:gd name="connsiteX3" fmla="*/ 2253552 w 4501496"/>
                <a:gd name="connsiteY3" fmla="*/ 5179633 h 7468584"/>
                <a:gd name="connsiteX4" fmla="*/ 0 w 4501496"/>
                <a:gd name="connsiteY4" fmla="*/ 7468584 h 7468584"/>
                <a:gd name="connsiteX0" fmla="*/ 1044185 w 4660755"/>
                <a:gd name="connsiteY0" fmla="*/ 0 h 7468584"/>
                <a:gd name="connsiteX1" fmla="*/ 2401036 w 4660755"/>
                <a:gd name="connsiteY1" fmla="*/ 2406937 h 7468584"/>
                <a:gd name="connsiteX2" fmla="*/ 4660489 w 4660755"/>
                <a:gd name="connsiteY2" fmla="*/ 3769688 h 7468584"/>
                <a:gd name="connsiteX3" fmla="*/ 2253552 w 4660755"/>
                <a:gd name="connsiteY3" fmla="*/ 5179633 h 7468584"/>
                <a:gd name="connsiteX4" fmla="*/ 0 w 4660755"/>
                <a:gd name="connsiteY4" fmla="*/ 7468584 h 7468584"/>
                <a:gd name="connsiteX0" fmla="*/ 1044185 w 4661066"/>
                <a:gd name="connsiteY0" fmla="*/ 0 h 7468584"/>
                <a:gd name="connsiteX1" fmla="*/ 2401036 w 4661066"/>
                <a:gd name="connsiteY1" fmla="*/ 2406937 h 7468584"/>
                <a:gd name="connsiteX2" fmla="*/ 4660489 w 4661066"/>
                <a:gd name="connsiteY2" fmla="*/ 3769688 h 7468584"/>
                <a:gd name="connsiteX3" fmla="*/ 2253552 w 4661066"/>
                <a:gd name="connsiteY3" fmla="*/ 5179633 h 7468584"/>
                <a:gd name="connsiteX4" fmla="*/ 0 w 4661066"/>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179870 w 4760797"/>
                <a:gd name="connsiteY0" fmla="*/ 0 h 7645565"/>
                <a:gd name="connsiteX1" fmla="*/ 2212257 w 4760797"/>
                <a:gd name="connsiteY1" fmla="*/ 2477729 h 7645565"/>
                <a:gd name="connsiteX2" fmla="*/ 4760778 w 4760797"/>
                <a:gd name="connsiteY2" fmla="*/ 3952568 h 7645565"/>
                <a:gd name="connsiteX3" fmla="*/ 2253552 w 4760797"/>
                <a:gd name="connsiteY3" fmla="*/ 5356614 h 7645565"/>
                <a:gd name="connsiteX4" fmla="*/ 0 w 4760797"/>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694322 w 4275235"/>
                <a:gd name="connsiteY0" fmla="*/ 0 h 8004656"/>
                <a:gd name="connsiteX1" fmla="*/ 1726709 w 4275235"/>
                <a:gd name="connsiteY1" fmla="*/ 2477729 h 8004656"/>
                <a:gd name="connsiteX2" fmla="*/ 4275230 w 4275235"/>
                <a:gd name="connsiteY2" fmla="*/ 3952568 h 8004656"/>
                <a:gd name="connsiteX3" fmla="*/ 1703111 w 4275235"/>
                <a:gd name="connsiteY3" fmla="*/ 5350715 h 8004656"/>
                <a:gd name="connsiteX4" fmla="*/ 0 w 4275235"/>
                <a:gd name="connsiteY4" fmla="*/ 8004656 h 8004656"/>
                <a:gd name="connsiteX0" fmla="*/ 694322 w 4275274"/>
                <a:gd name="connsiteY0" fmla="*/ 0 h 8004656"/>
                <a:gd name="connsiteX1" fmla="*/ 1726709 w 4275274"/>
                <a:gd name="connsiteY1" fmla="*/ 2477729 h 8004656"/>
                <a:gd name="connsiteX2" fmla="*/ 4275230 w 4275274"/>
                <a:gd name="connsiteY2" fmla="*/ 3952568 h 8004656"/>
                <a:gd name="connsiteX3" fmla="*/ 1782939 w 4275274"/>
                <a:gd name="connsiteY3" fmla="*/ 5461040 h 8004656"/>
                <a:gd name="connsiteX4" fmla="*/ 0 w 4275274"/>
                <a:gd name="connsiteY4" fmla="*/ 8004656 h 8004656"/>
                <a:gd name="connsiteX0" fmla="*/ 694322 w 4275274"/>
                <a:gd name="connsiteY0" fmla="*/ 0 h 8004656"/>
                <a:gd name="connsiteX1" fmla="*/ 1726709 w 4275274"/>
                <a:gd name="connsiteY1" fmla="*/ 2477729 h 8004656"/>
                <a:gd name="connsiteX2" fmla="*/ 4275230 w 4275274"/>
                <a:gd name="connsiteY2" fmla="*/ 3952568 h 8004656"/>
                <a:gd name="connsiteX3" fmla="*/ 1782939 w 4275274"/>
                <a:gd name="connsiteY3" fmla="*/ 5461040 h 8004656"/>
                <a:gd name="connsiteX4" fmla="*/ 0 w 4275274"/>
                <a:gd name="connsiteY4" fmla="*/ 8004656 h 8004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5274" h="8004656">
                  <a:moveTo>
                    <a:pt x="694322" y="0"/>
                  </a:moveTo>
                  <a:cubicBezTo>
                    <a:pt x="830990" y="967985"/>
                    <a:pt x="1129891" y="1818968"/>
                    <a:pt x="1726709" y="2477729"/>
                  </a:cubicBezTo>
                  <a:cubicBezTo>
                    <a:pt x="2323527" y="3136490"/>
                    <a:pt x="4265858" y="3455350"/>
                    <a:pt x="4275230" y="3952568"/>
                  </a:cubicBezTo>
                  <a:cubicBezTo>
                    <a:pt x="4284602" y="4449786"/>
                    <a:pt x="2819258" y="4724604"/>
                    <a:pt x="1782939" y="5461040"/>
                  </a:cubicBezTo>
                  <a:cubicBezTo>
                    <a:pt x="662500" y="6336807"/>
                    <a:pt x="238924" y="7591701"/>
                    <a:pt x="0" y="8004656"/>
                  </a:cubicBezTo>
                </a:path>
              </a:pathLst>
            </a:custGeom>
            <a:noFill/>
            <a:ln w="15875">
              <a:gradFill flip="none" rotWithShape="1">
                <a:gsLst>
                  <a:gs pos="0">
                    <a:schemeClr val="accent1"/>
                  </a:gs>
                  <a:gs pos="50000">
                    <a:schemeClr val="accent2"/>
                  </a:gs>
                  <a:gs pos="100000">
                    <a:schemeClr val="accent3"/>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24" name="Graphic 23">
              <a:extLst>
                <a:ext uri="{FF2B5EF4-FFF2-40B4-BE49-F238E27FC236}">
                  <a16:creationId xmlns:a16="http://schemas.microsoft.com/office/drawing/2014/main" id="{C2780717-64BF-B4EC-F7E4-057A686513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557188" flipH="1">
              <a:off x="7861560" y="275441"/>
              <a:ext cx="154402" cy="129698"/>
            </a:xfrm>
            <a:prstGeom prst="rect">
              <a:avLst/>
            </a:prstGeom>
          </p:spPr>
        </p:pic>
        <p:pic>
          <p:nvPicPr>
            <p:cNvPr id="26" name="Graphic 25">
              <a:extLst>
                <a:ext uri="{FF2B5EF4-FFF2-40B4-BE49-F238E27FC236}">
                  <a16:creationId xmlns:a16="http://schemas.microsoft.com/office/drawing/2014/main" id="{0A494D04-E57C-A5EF-4A1A-BF0A467130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079094" flipH="1">
              <a:off x="7835477" y="6228777"/>
              <a:ext cx="154402" cy="129698"/>
            </a:xfrm>
            <a:prstGeom prst="rect">
              <a:avLst/>
            </a:prstGeom>
          </p:spPr>
        </p:pic>
      </p:gr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65126"/>
            <a:ext cx="5699626"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5699627"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6" name="Picture Placeholder 4">
            <a:extLst>
              <a:ext uri="{FF2B5EF4-FFF2-40B4-BE49-F238E27FC236}">
                <a16:creationId xmlns:a16="http://schemas.microsoft.com/office/drawing/2014/main" id="{FB84A7D8-00AC-6595-249A-0EE3FE245B8D}"/>
              </a:ext>
            </a:extLst>
          </p:cNvPr>
          <p:cNvSpPr>
            <a:spLocks noGrp="1"/>
          </p:cNvSpPr>
          <p:nvPr>
            <p:ph type="pic" sz="quarter" idx="11"/>
          </p:nvPr>
        </p:nvSpPr>
        <p:spPr>
          <a:xfrm rot="20992382">
            <a:off x="6800469" y="1926613"/>
            <a:ext cx="4744174" cy="3275215"/>
          </a:xfrm>
          <a:prstGeom prst="roundRect">
            <a:avLst>
              <a:gd name="adj" fmla="val 6125"/>
            </a:avLst>
          </a:prstGeom>
        </p:spPr>
        <p:txBody>
          <a:bodyPr anchor="ctr">
            <a:normAutofit/>
          </a:bodyPr>
          <a:lstStyle>
            <a:lvl1pPr marL="0" indent="0" algn="ctr">
              <a:buNone/>
              <a:defRPr sz="1100"/>
            </a:lvl1pPr>
          </a:lstStyle>
          <a:p>
            <a:endParaRPr lang="nl-BE" dirty="0"/>
          </a:p>
        </p:txBody>
      </p:sp>
    </p:spTree>
    <p:extLst>
      <p:ext uri="{BB962C8B-B14F-4D97-AF65-F5344CB8AC3E}">
        <p14:creationId xmlns:p14="http://schemas.microsoft.com/office/powerpoint/2010/main" val="1820157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main - var5">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8686CB2-757B-309E-AE3C-5FBB3A095DA5}"/>
              </a:ext>
            </a:extLst>
          </p:cNvPr>
          <p:cNvGrpSpPr/>
          <p:nvPr userDrawn="1"/>
        </p:nvGrpSpPr>
        <p:grpSpPr>
          <a:xfrm>
            <a:off x="3560417" y="-161714"/>
            <a:ext cx="8708208" cy="7088184"/>
            <a:chOff x="3560417" y="-161714"/>
            <a:chExt cx="8708208" cy="7088184"/>
          </a:xfrm>
        </p:grpSpPr>
        <p:sp>
          <p:nvSpPr>
            <p:cNvPr id="13" name="Freeform: Shape 12">
              <a:extLst>
                <a:ext uri="{FF2B5EF4-FFF2-40B4-BE49-F238E27FC236}">
                  <a16:creationId xmlns:a16="http://schemas.microsoft.com/office/drawing/2014/main" id="{D7550DDA-C203-335B-F53E-DC1715658384}"/>
                </a:ext>
              </a:extLst>
            </p:cNvPr>
            <p:cNvSpPr/>
            <p:nvPr userDrawn="1"/>
          </p:nvSpPr>
          <p:spPr>
            <a:xfrm>
              <a:off x="3560417" y="3984487"/>
              <a:ext cx="8697844" cy="2941983"/>
            </a:xfrm>
            <a:custGeom>
              <a:avLst/>
              <a:gdLst>
                <a:gd name="connsiteX0" fmla="*/ 0 w 8697844"/>
                <a:gd name="connsiteY0" fmla="*/ 2941983 h 2941983"/>
                <a:gd name="connsiteX1" fmla="*/ 2994992 w 8697844"/>
                <a:gd name="connsiteY1" fmla="*/ 1484243 h 2941983"/>
                <a:gd name="connsiteX2" fmla="*/ 7739270 w 8697844"/>
                <a:gd name="connsiteY2" fmla="*/ 1161774 h 2941983"/>
                <a:gd name="connsiteX3" fmla="*/ 8697844 w 8697844"/>
                <a:gd name="connsiteY3" fmla="*/ 0 h 2941983"/>
              </a:gdLst>
              <a:ahLst/>
              <a:cxnLst>
                <a:cxn ang="0">
                  <a:pos x="connsiteX0" y="connsiteY0"/>
                </a:cxn>
                <a:cxn ang="0">
                  <a:pos x="connsiteX1" y="connsiteY1"/>
                </a:cxn>
                <a:cxn ang="0">
                  <a:pos x="connsiteX2" y="connsiteY2"/>
                </a:cxn>
                <a:cxn ang="0">
                  <a:pos x="connsiteX3" y="connsiteY3"/>
                </a:cxn>
              </a:cxnLst>
              <a:rect l="l" t="t" r="r" b="b"/>
              <a:pathLst>
                <a:path w="8697844" h="2941983">
                  <a:moveTo>
                    <a:pt x="0" y="2941983"/>
                  </a:moveTo>
                  <a:cubicBezTo>
                    <a:pt x="852557" y="2361463"/>
                    <a:pt x="1705114" y="1780944"/>
                    <a:pt x="2994992" y="1484243"/>
                  </a:cubicBezTo>
                  <a:cubicBezTo>
                    <a:pt x="4284870" y="1187542"/>
                    <a:pt x="6788795" y="1409148"/>
                    <a:pt x="7739270" y="1161774"/>
                  </a:cubicBezTo>
                  <a:cubicBezTo>
                    <a:pt x="8689745" y="914400"/>
                    <a:pt x="8586673" y="177432"/>
                    <a:pt x="8697844" y="0"/>
                  </a:cubicBezTo>
                </a:path>
              </a:pathLst>
            </a:custGeom>
            <a:noFill/>
            <a:ln w="15875">
              <a:gradFill flip="none" rotWithShape="1">
                <a:gsLst>
                  <a:gs pos="50000">
                    <a:schemeClr val="accent2"/>
                  </a:gs>
                  <a:gs pos="0">
                    <a:schemeClr val="accent1"/>
                  </a:gs>
                  <a:gs pos="100000">
                    <a:schemeClr val="accent3"/>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reeform: Shape 13">
              <a:extLst>
                <a:ext uri="{FF2B5EF4-FFF2-40B4-BE49-F238E27FC236}">
                  <a16:creationId xmlns:a16="http://schemas.microsoft.com/office/drawing/2014/main" id="{4D5597AB-D372-0856-964C-C86B3B4ED838}"/>
                </a:ext>
              </a:extLst>
            </p:cNvPr>
            <p:cNvSpPr/>
            <p:nvPr userDrawn="1"/>
          </p:nvSpPr>
          <p:spPr>
            <a:xfrm>
              <a:off x="4342296" y="-161714"/>
              <a:ext cx="7926329" cy="1301401"/>
            </a:xfrm>
            <a:custGeom>
              <a:avLst/>
              <a:gdLst>
                <a:gd name="connsiteX0" fmla="*/ 7893878 w 7926329"/>
                <a:gd name="connsiteY0" fmla="*/ 1301401 h 1301401"/>
                <a:gd name="connsiteX1" fmla="*/ 7253356 w 7926329"/>
                <a:gd name="connsiteY1" fmla="*/ 855244 h 1301401"/>
                <a:gd name="connsiteX2" fmla="*/ 3330713 w 7926329"/>
                <a:gd name="connsiteY2" fmla="*/ 1107036 h 1301401"/>
                <a:gd name="connsiteX3" fmla="*/ 0 w 7926329"/>
                <a:gd name="connsiteY3" fmla="*/ 2688 h 1301401"/>
              </a:gdLst>
              <a:ahLst/>
              <a:cxnLst>
                <a:cxn ang="0">
                  <a:pos x="connsiteX0" y="connsiteY0"/>
                </a:cxn>
                <a:cxn ang="0">
                  <a:pos x="connsiteX1" y="connsiteY1"/>
                </a:cxn>
                <a:cxn ang="0">
                  <a:pos x="connsiteX2" y="connsiteY2"/>
                </a:cxn>
                <a:cxn ang="0">
                  <a:pos x="connsiteX3" y="connsiteY3"/>
                </a:cxn>
              </a:cxnLst>
              <a:rect l="l" t="t" r="r" b="b"/>
              <a:pathLst>
                <a:path w="7926329" h="1301401">
                  <a:moveTo>
                    <a:pt x="7893878" y="1301401"/>
                  </a:moveTo>
                  <a:cubicBezTo>
                    <a:pt x="7953880" y="1094519"/>
                    <a:pt x="8013883" y="887638"/>
                    <a:pt x="7253356" y="855244"/>
                  </a:cubicBezTo>
                  <a:cubicBezTo>
                    <a:pt x="6492829" y="822850"/>
                    <a:pt x="4539606" y="1249129"/>
                    <a:pt x="3330713" y="1107036"/>
                  </a:cubicBezTo>
                  <a:cubicBezTo>
                    <a:pt x="2121820" y="964943"/>
                    <a:pt x="481496" y="-59155"/>
                    <a:pt x="0" y="2688"/>
                  </a:cubicBezTo>
                </a:path>
              </a:pathLst>
            </a:custGeom>
            <a:noFill/>
            <a:ln w="15875">
              <a:gradFill flip="none" rotWithShape="1">
                <a:gsLst>
                  <a:gs pos="50000">
                    <a:schemeClr val="accent2"/>
                  </a:gs>
                  <a:gs pos="0">
                    <a:schemeClr val="accent1"/>
                  </a:gs>
                  <a:gs pos="100000">
                    <a:schemeClr val="accent3"/>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Graphic 14">
              <a:extLst>
                <a:ext uri="{FF2B5EF4-FFF2-40B4-BE49-F238E27FC236}">
                  <a16:creationId xmlns:a16="http://schemas.microsoft.com/office/drawing/2014/main" id="{8BCEBB16-8D3F-ADB3-DEEB-89CC19EAD5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77744">
              <a:off x="5235750" y="5825391"/>
              <a:ext cx="154402" cy="129698"/>
            </a:xfrm>
            <a:prstGeom prst="rect">
              <a:avLst/>
            </a:prstGeom>
          </p:spPr>
        </p:pic>
        <p:pic>
          <p:nvPicPr>
            <p:cNvPr id="16" name="Graphic 15">
              <a:extLst>
                <a:ext uri="{FF2B5EF4-FFF2-40B4-BE49-F238E27FC236}">
                  <a16:creationId xmlns:a16="http://schemas.microsoft.com/office/drawing/2014/main" id="{79E772F5-0EAA-DE3D-5EC9-34868EFB1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1434">
              <a:off x="5623788" y="5662859"/>
              <a:ext cx="154402" cy="129698"/>
            </a:xfrm>
            <a:prstGeom prst="rect">
              <a:avLst/>
            </a:prstGeom>
          </p:spPr>
        </p:pic>
        <p:pic>
          <p:nvPicPr>
            <p:cNvPr id="18" name="Graphic 17">
              <a:extLst>
                <a:ext uri="{FF2B5EF4-FFF2-40B4-BE49-F238E27FC236}">
                  <a16:creationId xmlns:a16="http://schemas.microsoft.com/office/drawing/2014/main" id="{845B51AD-16BB-7058-BA4D-26A59BADD6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4265365">
              <a:off x="6018801" y="402052"/>
              <a:ext cx="154402" cy="129698"/>
            </a:xfrm>
            <a:prstGeom prst="rect">
              <a:avLst/>
            </a:prstGeom>
          </p:spPr>
        </p:pic>
      </p:grpSp>
      <p:sp>
        <p:nvSpPr>
          <p:cNvPr id="2" name="Title 1">
            <a:extLst>
              <a:ext uri="{FF2B5EF4-FFF2-40B4-BE49-F238E27FC236}">
                <a16:creationId xmlns:a16="http://schemas.microsoft.com/office/drawing/2014/main" id="{5410DD41-724E-F979-B7F1-5FD9E474193E}"/>
              </a:ext>
            </a:extLst>
          </p:cNvPr>
          <p:cNvSpPr>
            <a:spLocks noGrp="1"/>
          </p:cNvSpPr>
          <p:nvPr>
            <p:ph type="ctrTitle"/>
          </p:nvPr>
        </p:nvSpPr>
        <p:spPr>
          <a:xfrm>
            <a:off x="396372" y="1007513"/>
            <a:ext cx="6150202" cy="2387600"/>
          </a:xfrm>
        </p:spPr>
        <p:txBody>
          <a:bodyPr anchor="b">
            <a:normAutofit/>
          </a:bodyPr>
          <a:lstStyle>
            <a:lvl1pPr algn="l">
              <a:defRPr sz="4400">
                <a:solidFill>
                  <a:schemeClr val="tx1"/>
                </a:solidFill>
              </a:defRPr>
            </a:lvl1pPr>
          </a:lstStyle>
          <a:p>
            <a:r>
              <a:rPr lang="nl-NL"/>
              <a:t>Klik om stijl te bewerken</a:t>
            </a:r>
            <a:endParaRPr lang="nl-BE" dirty="0"/>
          </a:p>
        </p:txBody>
      </p:sp>
      <p:sp>
        <p:nvSpPr>
          <p:cNvPr id="3" name="Subtitle 2">
            <a:extLst>
              <a:ext uri="{FF2B5EF4-FFF2-40B4-BE49-F238E27FC236}">
                <a16:creationId xmlns:a16="http://schemas.microsoft.com/office/drawing/2014/main" id="{33614F65-0923-3971-9568-C8DF93FF1668}"/>
              </a:ext>
            </a:extLst>
          </p:cNvPr>
          <p:cNvSpPr>
            <a:spLocks noGrp="1"/>
          </p:cNvSpPr>
          <p:nvPr>
            <p:ph type="subTitle" idx="1"/>
          </p:nvPr>
        </p:nvSpPr>
        <p:spPr>
          <a:xfrm>
            <a:off x="396372" y="3487188"/>
            <a:ext cx="6150202" cy="669579"/>
          </a:xfrm>
        </p:spPr>
        <p:txBody>
          <a:bodyPr>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dirty="0"/>
          </a:p>
        </p:txBody>
      </p:sp>
      <p:pic>
        <p:nvPicPr>
          <p:cNvPr id="27" name="Picture 26">
            <a:extLst>
              <a:ext uri="{FF2B5EF4-FFF2-40B4-BE49-F238E27FC236}">
                <a16:creationId xmlns:a16="http://schemas.microsoft.com/office/drawing/2014/main" id="{9BC6FECE-FC71-0EEB-85AF-00046AC30EFA}"/>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396372" y="6180323"/>
            <a:ext cx="1303130" cy="443664"/>
          </a:xfrm>
          <a:prstGeom prst="rect">
            <a:avLst/>
          </a:prstGeom>
        </p:spPr>
      </p:pic>
      <p:pic>
        <p:nvPicPr>
          <p:cNvPr id="12" name="Picture 11">
            <a:extLst>
              <a:ext uri="{FF2B5EF4-FFF2-40B4-BE49-F238E27FC236}">
                <a16:creationId xmlns:a16="http://schemas.microsoft.com/office/drawing/2014/main" id="{731D9901-8E78-F316-4085-51B9AC3CFA98}"/>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6631889" y="-6560"/>
            <a:ext cx="5583500" cy="6864561"/>
          </a:xfrm>
          <a:custGeom>
            <a:avLst/>
            <a:gdLst>
              <a:gd name="connsiteX0" fmla="*/ 356903 w 5583500"/>
              <a:gd name="connsiteY0" fmla="*/ 0 h 6864561"/>
              <a:gd name="connsiteX1" fmla="*/ 4690308 w 5583500"/>
              <a:gd name="connsiteY1" fmla="*/ 0 h 6864561"/>
              <a:gd name="connsiteX2" fmla="*/ 5583500 w 5583500"/>
              <a:gd name="connsiteY2" fmla="*/ 1558204 h 6864561"/>
              <a:gd name="connsiteX3" fmla="*/ 5583500 w 5583500"/>
              <a:gd name="connsiteY3" fmla="*/ 6864561 h 6864561"/>
              <a:gd name="connsiteX4" fmla="*/ 2333227 w 5583500"/>
              <a:gd name="connsiteY4" fmla="*/ 6864561 h 6864561"/>
              <a:gd name="connsiteX5" fmla="*/ 2160557 w 5583500"/>
              <a:gd name="connsiteY5" fmla="*/ 6428874 h 6864561"/>
              <a:gd name="connsiteX6" fmla="*/ 799712 w 5583500"/>
              <a:gd name="connsiteY6" fmla="*/ 3548461 h 6864561"/>
              <a:gd name="connsiteX7" fmla="*/ 171357 w 5583500"/>
              <a:gd name="connsiteY7" fmla="*/ 369496 h 6864561"/>
              <a:gd name="connsiteX8" fmla="*/ 356903 w 5583500"/>
              <a:gd name="connsiteY8" fmla="*/ 0 h 686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3500" h="6864561">
                <a:moveTo>
                  <a:pt x="356903" y="0"/>
                </a:moveTo>
                <a:lnTo>
                  <a:pt x="4690308" y="0"/>
                </a:lnTo>
                <a:cubicBezTo>
                  <a:pt x="5024741" y="410005"/>
                  <a:pt x="5329289" y="926794"/>
                  <a:pt x="5583500" y="1558204"/>
                </a:cubicBezTo>
                <a:lnTo>
                  <a:pt x="5583500" y="6864561"/>
                </a:lnTo>
                <a:lnTo>
                  <a:pt x="2333227" y="6864561"/>
                </a:lnTo>
                <a:lnTo>
                  <a:pt x="2160557" y="6428874"/>
                </a:lnTo>
                <a:cubicBezTo>
                  <a:pt x="1740033" y="5394775"/>
                  <a:pt x="1267941" y="4415537"/>
                  <a:pt x="799712" y="3548461"/>
                </a:cubicBezTo>
                <a:cubicBezTo>
                  <a:pt x="247594" y="2526172"/>
                  <a:pt x="-282345" y="1438935"/>
                  <a:pt x="171357" y="369496"/>
                </a:cubicBezTo>
                <a:cubicBezTo>
                  <a:pt x="226741" y="238937"/>
                  <a:pt x="288899" y="115816"/>
                  <a:pt x="356903" y="0"/>
                </a:cubicBezTo>
                <a:close/>
              </a:path>
            </a:pathLst>
          </a:custGeom>
        </p:spPr>
      </p:pic>
      <p:sp>
        <p:nvSpPr>
          <p:cNvPr id="10" name="Freeform: Shape 9">
            <a:extLst>
              <a:ext uri="{FF2B5EF4-FFF2-40B4-BE49-F238E27FC236}">
                <a16:creationId xmlns:a16="http://schemas.microsoft.com/office/drawing/2014/main" id="{3F9DC209-10D1-CBAA-998B-C6C83B3C498D}"/>
              </a:ext>
            </a:extLst>
          </p:cNvPr>
          <p:cNvSpPr/>
          <p:nvPr/>
        </p:nvSpPr>
        <p:spPr>
          <a:xfrm>
            <a:off x="6628556" y="-31531"/>
            <a:ext cx="5675385" cy="6925189"/>
          </a:xfrm>
          <a:custGeom>
            <a:avLst/>
            <a:gdLst>
              <a:gd name="connsiteX0" fmla="*/ 2429083 w 5675385"/>
              <a:gd name="connsiteY0" fmla="*/ 6900221 h 6925189"/>
              <a:gd name="connsiteX1" fmla="*/ 891332 w 5675385"/>
              <a:gd name="connsiteY1" fmla="*/ 3573430 h 6925189"/>
              <a:gd name="connsiteX2" fmla="*/ 263110 w 5675385"/>
              <a:gd name="connsiteY2" fmla="*/ 394465 h 6925189"/>
              <a:gd name="connsiteX3" fmla="*/ 448654 w 5675385"/>
              <a:gd name="connsiteY3" fmla="*/ 24970 h 6925189"/>
              <a:gd name="connsiteX4" fmla="*/ 4782194 w 5675385"/>
              <a:gd name="connsiteY4" fmla="*/ 24970 h 6925189"/>
              <a:gd name="connsiteX5" fmla="*/ 5675386 w 5675385"/>
              <a:gd name="connsiteY5" fmla="*/ 1583174 h 6925189"/>
              <a:gd name="connsiteX6" fmla="*/ 5675386 w 5675385"/>
              <a:gd name="connsiteY6" fmla="*/ 0 h 6925189"/>
              <a:gd name="connsiteX7" fmla="*/ 0 w 5675385"/>
              <a:gd name="connsiteY7" fmla="*/ 0 h 6925189"/>
              <a:gd name="connsiteX8" fmla="*/ 0 w 5675385"/>
              <a:gd name="connsiteY8" fmla="*/ 6925189 h 6925189"/>
              <a:gd name="connsiteX9" fmla="*/ 5675120 w 5675385"/>
              <a:gd name="connsiteY9" fmla="*/ 6925189 h 6925189"/>
              <a:gd name="connsiteX10" fmla="*/ 5675120 w 5675385"/>
              <a:gd name="connsiteY10" fmla="*/ 6900221 h 6925189"/>
              <a:gd name="connsiteX11" fmla="*/ 2429083 w 5675385"/>
              <a:gd name="connsiteY11" fmla="*/ 6900221 h 692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5385" h="6925189">
                <a:moveTo>
                  <a:pt x="2429083" y="6900221"/>
                </a:moveTo>
                <a:cubicBezTo>
                  <a:pt x="1966615" y="5701816"/>
                  <a:pt x="1426583" y="4564375"/>
                  <a:pt x="891332" y="3573430"/>
                </a:cubicBezTo>
                <a:cubicBezTo>
                  <a:pt x="339346" y="2551141"/>
                  <a:pt x="-190592" y="1463904"/>
                  <a:pt x="263110" y="394465"/>
                </a:cubicBezTo>
                <a:cubicBezTo>
                  <a:pt x="318494" y="263907"/>
                  <a:pt x="380652" y="140786"/>
                  <a:pt x="448654" y="24970"/>
                </a:cubicBezTo>
                <a:lnTo>
                  <a:pt x="4782194" y="24970"/>
                </a:lnTo>
                <a:cubicBezTo>
                  <a:pt x="5116626" y="434974"/>
                  <a:pt x="5421175" y="951764"/>
                  <a:pt x="5675386" y="1583174"/>
                </a:cubicBezTo>
                <a:lnTo>
                  <a:pt x="5675386" y="0"/>
                </a:lnTo>
                <a:lnTo>
                  <a:pt x="0" y="0"/>
                </a:lnTo>
                <a:lnTo>
                  <a:pt x="0" y="6925189"/>
                </a:lnTo>
                <a:lnTo>
                  <a:pt x="5675120" y="6925189"/>
                </a:lnTo>
                <a:lnTo>
                  <a:pt x="5675120" y="6900221"/>
                </a:lnTo>
                <a:lnTo>
                  <a:pt x="2429083" y="6900221"/>
                </a:lnTo>
                <a:close/>
              </a:path>
            </a:pathLst>
          </a:custGeom>
          <a:noFill/>
          <a:ln w="0" cap="flat">
            <a:noFill/>
            <a:prstDash val="solid"/>
            <a:miter/>
          </a:ln>
        </p:spPr>
        <p:txBody>
          <a:bodyPr rtlCol="0" anchor="ctr"/>
          <a:lstStyle/>
          <a:p>
            <a:endParaRPr lang="nl-BE"/>
          </a:p>
        </p:txBody>
      </p:sp>
    </p:spTree>
    <p:extLst>
      <p:ext uri="{BB962C8B-B14F-4D97-AF65-F5344CB8AC3E}">
        <p14:creationId xmlns:p14="http://schemas.microsoft.com/office/powerpoint/2010/main" val="42407336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 image - var HORIZONTAL + subtitle">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D785481-C4FD-12B5-CED3-D4BE21053DAB}"/>
              </a:ext>
            </a:extLst>
          </p:cNvPr>
          <p:cNvGrpSpPr/>
          <p:nvPr userDrawn="1"/>
        </p:nvGrpSpPr>
        <p:grpSpPr>
          <a:xfrm rot="21279094" flipH="1">
            <a:off x="6665444" y="-268308"/>
            <a:ext cx="4678399" cy="8004656"/>
            <a:chOff x="7134120" y="-271371"/>
            <a:chExt cx="4275274" cy="8004656"/>
          </a:xfrm>
        </p:grpSpPr>
        <p:sp>
          <p:nvSpPr>
            <p:cNvPr id="23" name="Freeform: Shape 22">
              <a:extLst>
                <a:ext uri="{FF2B5EF4-FFF2-40B4-BE49-F238E27FC236}">
                  <a16:creationId xmlns:a16="http://schemas.microsoft.com/office/drawing/2014/main" id="{2CB42756-E8CE-482E-71DD-CD252540DC6B}"/>
                </a:ext>
              </a:extLst>
            </p:cNvPr>
            <p:cNvSpPr/>
            <p:nvPr userDrawn="1"/>
          </p:nvSpPr>
          <p:spPr>
            <a:xfrm>
              <a:off x="7134120" y="-271371"/>
              <a:ext cx="4275274" cy="8004656"/>
            </a:xfrm>
            <a:custGeom>
              <a:avLst/>
              <a:gdLst>
                <a:gd name="connsiteX0" fmla="*/ 601734 w 4064644"/>
                <a:gd name="connsiteY0" fmla="*/ 0 h 7456785"/>
                <a:gd name="connsiteX1" fmla="*/ 1958585 w 4064644"/>
                <a:gd name="connsiteY1" fmla="*/ 2406937 h 7456785"/>
                <a:gd name="connsiteX2" fmla="*/ 4058756 w 4064644"/>
                <a:gd name="connsiteY2" fmla="*/ 3746091 h 7456785"/>
                <a:gd name="connsiteX3" fmla="*/ 2501326 w 4064644"/>
                <a:gd name="connsiteY3" fmla="*/ 5055747 h 7456785"/>
                <a:gd name="connsiteX4" fmla="*/ 0 w 4064644"/>
                <a:gd name="connsiteY4" fmla="*/ 7456785 h 7456785"/>
                <a:gd name="connsiteX0" fmla="*/ 601734 w 4058779"/>
                <a:gd name="connsiteY0" fmla="*/ 0 h 7456785"/>
                <a:gd name="connsiteX1" fmla="*/ 1958585 w 4058779"/>
                <a:gd name="connsiteY1" fmla="*/ 2406937 h 7456785"/>
                <a:gd name="connsiteX2" fmla="*/ 4058756 w 4058779"/>
                <a:gd name="connsiteY2" fmla="*/ 3746091 h 7456785"/>
                <a:gd name="connsiteX3" fmla="*/ 1917290 w 4058779"/>
                <a:gd name="connsiteY3" fmla="*/ 5032149 h 7456785"/>
                <a:gd name="connsiteX4" fmla="*/ 0 w 4058779"/>
                <a:gd name="connsiteY4" fmla="*/ 7456785 h 7456785"/>
                <a:gd name="connsiteX0" fmla="*/ 1044185 w 4501230"/>
                <a:gd name="connsiteY0" fmla="*/ 0 h 7468584"/>
                <a:gd name="connsiteX1" fmla="*/ 2401036 w 4501230"/>
                <a:gd name="connsiteY1" fmla="*/ 2406937 h 7468584"/>
                <a:gd name="connsiteX2" fmla="*/ 4501207 w 4501230"/>
                <a:gd name="connsiteY2" fmla="*/ 3746091 h 7468584"/>
                <a:gd name="connsiteX3" fmla="*/ 2359741 w 4501230"/>
                <a:gd name="connsiteY3" fmla="*/ 5032149 h 7468584"/>
                <a:gd name="connsiteX4" fmla="*/ 0 w 4501230"/>
                <a:gd name="connsiteY4" fmla="*/ 7468584 h 7468584"/>
                <a:gd name="connsiteX0" fmla="*/ 1044185 w 4501496"/>
                <a:gd name="connsiteY0" fmla="*/ 0 h 7468584"/>
                <a:gd name="connsiteX1" fmla="*/ 2401036 w 4501496"/>
                <a:gd name="connsiteY1" fmla="*/ 2406937 h 7468584"/>
                <a:gd name="connsiteX2" fmla="*/ 4501207 w 4501496"/>
                <a:gd name="connsiteY2" fmla="*/ 3746091 h 7468584"/>
                <a:gd name="connsiteX3" fmla="*/ 2253552 w 4501496"/>
                <a:gd name="connsiteY3" fmla="*/ 5179633 h 7468584"/>
                <a:gd name="connsiteX4" fmla="*/ 0 w 4501496"/>
                <a:gd name="connsiteY4" fmla="*/ 7468584 h 7468584"/>
                <a:gd name="connsiteX0" fmla="*/ 1044185 w 4660755"/>
                <a:gd name="connsiteY0" fmla="*/ 0 h 7468584"/>
                <a:gd name="connsiteX1" fmla="*/ 2401036 w 4660755"/>
                <a:gd name="connsiteY1" fmla="*/ 2406937 h 7468584"/>
                <a:gd name="connsiteX2" fmla="*/ 4660489 w 4660755"/>
                <a:gd name="connsiteY2" fmla="*/ 3769688 h 7468584"/>
                <a:gd name="connsiteX3" fmla="*/ 2253552 w 4660755"/>
                <a:gd name="connsiteY3" fmla="*/ 5179633 h 7468584"/>
                <a:gd name="connsiteX4" fmla="*/ 0 w 4660755"/>
                <a:gd name="connsiteY4" fmla="*/ 7468584 h 7468584"/>
                <a:gd name="connsiteX0" fmla="*/ 1044185 w 4661066"/>
                <a:gd name="connsiteY0" fmla="*/ 0 h 7468584"/>
                <a:gd name="connsiteX1" fmla="*/ 2401036 w 4661066"/>
                <a:gd name="connsiteY1" fmla="*/ 2406937 h 7468584"/>
                <a:gd name="connsiteX2" fmla="*/ 4660489 w 4661066"/>
                <a:gd name="connsiteY2" fmla="*/ 3769688 h 7468584"/>
                <a:gd name="connsiteX3" fmla="*/ 2253552 w 4661066"/>
                <a:gd name="connsiteY3" fmla="*/ 5179633 h 7468584"/>
                <a:gd name="connsiteX4" fmla="*/ 0 w 4661066"/>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179870 w 4760797"/>
                <a:gd name="connsiteY0" fmla="*/ 0 h 7645565"/>
                <a:gd name="connsiteX1" fmla="*/ 2212257 w 4760797"/>
                <a:gd name="connsiteY1" fmla="*/ 2477729 h 7645565"/>
                <a:gd name="connsiteX2" fmla="*/ 4760778 w 4760797"/>
                <a:gd name="connsiteY2" fmla="*/ 3952568 h 7645565"/>
                <a:gd name="connsiteX3" fmla="*/ 2253552 w 4760797"/>
                <a:gd name="connsiteY3" fmla="*/ 5356614 h 7645565"/>
                <a:gd name="connsiteX4" fmla="*/ 0 w 4760797"/>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694322 w 4275235"/>
                <a:gd name="connsiteY0" fmla="*/ 0 h 8004656"/>
                <a:gd name="connsiteX1" fmla="*/ 1726709 w 4275235"/>
                <a:gd name="connsiteY1" fmla="*/ 2477729 h 8004656"/>
                <a:gd name="connsiteX2" fmla="*/ 4275230 w 4275235"/>
                <a:gd name="connsiteY2" fmla="*/ 3952568 h 8004656"/>
                <a:gd name="connsiteX3" fmla="*/ 1703111 w 4275235"/>
                <a:gd name="connsiteY3" fmla="*/ 5350715 h 8004656"/>
                <a:gd name="connsiteX4" fmla="*/ 0 w 4275235"/>
                <a:gd name="connsiteY4" fmla="*/ 8004656 h 8004656"/>
                <a:gd name="connsiteX0" fmla="*/ 694322 w 4275274"/>
                <a:gd name="connsiteY0" fmla="*/ 0 h 8004656"/>
                <a:gd name="connsiteX1" fmla="*/ 1726709 w 4275274"/>
                <a:gd name="connsiteY1" fmla="*/ 2477729 h 8004656"/>
                <a:gd name="connsiteX2" fmla="*/ 4275230 w 4275274"/>
                <a:gd name="connsiteY2" fmla="*/ 3952568 h 8004656"/>
                <a:gd name="connsiteX3" fmla="*/ 1782939 w 4275274"/>
                <a:gd name="connsiteY3" fmla="*/ 5461040 h 8004656"/>
                <a:gd name="connsiteX4" fmla="*/ 0 w 4275274"/>
                <a:gd name="connsiteY4" fmla="*/ 8004656 h 8004656"/>
                <a:gd name="connsiteX0" fmla="*/ 694322 w 4275274"/>
                <a:gd name="connsiteY0" fmla="*/ 0 h 8004656"/>
                <a:gd name="connsiteX1" fmla="*/ 1726709 w 4275274"/>
                <a:gd name="connsiteY1" fmla="*/ 2477729 h 8004656"/>
                <a:gd name="connsiteX2" fmla="*/ 4275230 w 4275274"/>
                <a:gd name="connsiteY2" fmla="*/ 3952568 h 8004656"/>
                <a:gd name="connsiteX3" fmla="*/ 1782939 w 4275274"/>
                <a:gd name="connsiteY3" fmla="*/ 5461040 h 8004656"/>
                <a:gd name="connsiteX4" fmla="*/ 0 w 4275274"/>
                <a:gd name="connsiteY4" fmla="*/ 8004656 h 8004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5274" h="8004656">
                  <a:moveTo>
                    <a:pt x="694322" y="0"/>
                  </a:moveTo>
                  <a:cubicBezTo>
                    <a:pt x="830990" y="967985"/>
                    <a:pt x="1129891" y="1818968"/>
                    <a:pt x="1726709" y="2477729"/>
                  </a:cubicBezTo>
                  <a:cubicBezTo>
                    <a:pt x="2323527" y="3136490"/>
                    <a:pt x="4265858" y="3455350"/>
                    <a:pt x="4275230" y="3952568"/>
                  </a:cubicBezTo>
                  <a:cubicBezTo>
                    <a:pt x="4284602" y="4449786"/>
                    <a:pt x="2819258" y="4724604"/>
                    <a:pt x="1782939" y="5461040"/>
                  </a:cubicBezTo>
                  <a:cubicBezTo>
                    <a:pt x="662500" y="6336807"/>
                    <a:pt x="238924" y="7591701"/>
                    <a:pt x="0" y="8004656"/>
                  </a:cubicBezTo>
                </a:path>
              </a:pathLst>
            </a:custGeom>
            <a:noFill/>
            <a:ln w="15875">
              <a:gradFill flip="none" rotWithShape="1">
                <a:gsLst>
                  <a:gs pos="0">
                    <a:schemeClr val="accent1"/>
                  </a:gs>
                  <a:gs pos="50000">
                    <a:schemeClr val="accent2"/>
                  </a:gs>
                  <a:gs pos="100000">
                    <a:schemeClr val="accent3"/>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24" name="Graphic 23">
              <a:extLst>
                <a:ext uri="{FF2B5EF4-FFF2-40B4-BE49-F238E27FC236}">
                  <a16:creationId xmlns:a16="http://schemas.microsoft.com/office/drawing/2014/main" id="{C2780717-64BF-B4EC-F7E4-057A686513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557188" flipH="1">
              <a:off x="7861560" y="275441"/>
              <a:ext cx="154402" cy="129698"/>
            </a:xfrm>
            <a:prstGeom prst="rect">
              <a:avLst/>
            </a:prstGeom>
          </p:spPr>
        </p:pic>
        <p:pic>
          <p:nvPicPr>
            <p:cNvPr id="26" name="Graphic 25">
              <a:extLst>
                <a:ext uri="{FF2B5EF4-FFF2-40B4-BE49-F238E27FC236}">
                  <a16:creationId xmlns:a16="http://schemas.microsoft.com/office/drawing/2014/main" id="{0A494D04-E57C-A5EF-4A1A-BF0A467130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079094" flipH="1">
              <a:off x="7835477" y="6228777"/>
              <a:ext cx="154402" cy="129698"/>
            </a:xfrm>
            <a:prstGeom prst="rect">
              <a:avLst/>
            </a:prstGeom>
          </p:spPr>
        </p:pic>
      </p:gr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6" name="Picture Placeholder 4">
            <a:extLst>
              <a:ext uri="{FF2B5EF4-FFF2-40B4-BE49-F238E27FC236}">
                <a16:creationId xmlns:a16="http://schemas.microsoft.com/office/drawing/2014/main" id="{FB84A7D8-00AC-6595-249A-0EE3FE245B8D}"/>
              </a:ext>
            </a:extLst>
          </p:cNvPr>
          <p:cNvSpPr>
            <a:spLocks noGrp="1"/>
          </p:cNvSpPr>
          <p:nvPr>
            <p:ph type="pic" sz="quarter" idx="11"/>
          </p:nvPr>
        </p:nvSpPr>
        <p:spPr>
          <a:xfrm rot="20992382">
            <a:off x="6800469" y="1926613"/>
            <a:ext cx="4744174" cy="3275215"/>
          </a:xfrm>
          <a:prstGeom prst="roundRect">
            <a:avLst>
              <a:gd name="adj" fmla="val 6125"/>
            </a:avLst>
          </a:prstGeom>
        </p:spPr>
        <p:txBody>
          <a:bodyPr anchor="ctr">
            <a:normAutofit/>
          </a:bodyPr>
          <a:lstStyle>
            <a:lvl1pPr marL="0" indent="0" algn="ctr">
              <a:buNone/>
              <a:defRPr sz="1100"/>
            </a:lvl1pPr>
          </a:lstStyle>
          <a:p>
            <a:endParaRPr lang="nl-BE" dirty="0"/>
          </a:p>
        </p:txBody>
      </p:sp>
      <p:sp>
        <p:nvSpPr>
          <p:cNvPr id="4" name="Title 1">
            <a:extLst>
              <a:ext uri="{FF2B5EF4-FFF2-40B4-BE49-F238E27FC236}">
                <a16:creationId xmlns:a16="http://schemas.microsoft.com/office/drawing/2014/main" id="{0F89C75B-6D9C-CBFB-690A-E10F3119E5E9}"/>
              </a:ext>
            </a:extLst>
          </p:cNvPr>
          <p:cNvSpPr>
            <a:spLocks noGrp="1"/>
          </p:cNvSpPr>
          <p:nvPr>
            <p:ph type="title"/>
          </p:nvPr>
        </p:nvSpPr>
        <p:spPr>
          <a:xfrm>
            <a:off x="396374" y="365126"/>
            <a:ext cx="5699626" cy="439737"/>
          </a:xfrm>
        </p:spPr>
        <p:txBody>
          <a:bodyPr anchor="t">
            <a:noAutofit/>
          </a:bodyPr>
          <a:lstStyle>
            <a:lvl1pPr>
              <a:defRPr sz="2600">
                <a:solidFill>
                  <a:schemeClr val="tx1"/>
                </a:solidFill>
              </a:defRPr>
            </a:lvl1pPr>
          </a:lstStyle>
          <a:p>
            <a:r>
              <a:rPr lang="en-US" dirty="0"/>
              <a:t>Click to edit Master title style</a:t>
            </a:r>
            <a:endParaRPr lang="nl-BE" dirty="0"/>
          </a:p>
        </p:txBody>
      </p:sp>
      <p:sp>
        <p:nvSpPr>
          <p:cNvPr id="5" name="Content Placeholder 2">
            <a:extLst>
              <a:ext uri="{FF2B5EF4-FFF2-40B4-BE49-F238E27FC236}">
                <a16:creationId xmlns:a16="http://schemas.microsoft.com/office/drawing/2014/main" id="{267B9F86-3F0F-664A-6660-0BB9564425A0}"/>
              </a:ext>
            </a:extLst>
          </p:cNvPr>
          <p:cNvSpPr>
            <a:spLocks noGrp="1"/>
          </p:cNvSpPr>
          <p:nvPr>
            <p:ph idx="1"/>
          </p:nvPr>
        </p:nvSpPr>
        <p:spPr>
          <a:xfrm>
            <a:off x="396374" y="1395413"/>
            <a:ext cx="5699626" cy="4952292"/>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Text Placeholder 10">
            <a:extLst>
              <a:ext uri="{FF2B5EF4-FFF2-40B4-BE49-F238E27FC236}">
                <a16:creationId xmlns:a16="http://schemas.microsoft.com/office/drawing/2014/main" id="{E629756B-6BAF-B789-8B1D-512B274FD2F0}"/>
              </a:ext>
            </a:extLst>
          </p:cNvPr>
          <p:cNvSpPr>
            <a:spLocks noGrp="1"/>
          </p:cNvSpPr>
          <p:nvPr>
            <p:ph type="body" sz="quarter" idx="12" hasCustomPrompt="1"/>
          </p:nvPr>
        </p:nvSpPr>
        <p:spPr>
          <a:xfrm>
            <a:off x="396372" y="781050"/>
            <a:ext cx="5699739"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40067782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 image - var1 DAR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8BE0188-775F-2540-F950-6034334F04EA}"/>
              </a:ext>
            </a:extLst>
          </p:cNvPr>
          <p:cNvGrpSpPr/>
          <p:nvPr userDrawn="1"/>
        </p:nvGrpSpPr>
        <p:grpSpPr>
          <a:xfrm>
            <a:off x="-1" y="-3190"/>
            <a:ext cx="12191999" cy="6861190"/>
            <a:chOff x="-1" y="-3190"/>
            <a:chExt cx="12191999" cy="6861190"/>
          </a:xfrm>
        </p:grpSpPr>
        <p:pic>
          <p:nvPicPr>
            <p:cNvPr id="5" name="Picture 4">
              <a:extLst>
                <a:ext uri="{FF2B5EF4-FFF2-40B4-BE49-F238E27FC236}">
                  <a16:creationId xmlns:a16="http://schemas.microsoft.com/office/drawing/2014/main" id="{21F8473D-2C66-6CEF-D649-D20AE7481679}"/>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6" name="Graphic 11">
              <a:extLst>
                <a:ext uri="{FF2B5EF4-FFF2-40B4-BE49-F238E27FC236}">
                  <a16:creationId xmlns:a16="http://schemas.microsoft.com/office/drawing/2014/main" id="{D46F0DE7-22BE-B84E-E399-F9BC0BBCCD16}"/>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21" name="Freeform: Shape 20">
            <a:extLst>
              <a:ext uri="{FF2B5EF4-FFF2-40B4-BE49-F238E27FC236}">
                <a16:creationId xmlns:a16="http://schemas.microsoft.com/office/drawing/2014/main" id="{41F793D4-00BA-7B9B-DC04-C18A4601084D}"/>
              </a:ext>
            </a:extLst>
          </p:cNvPr>
          <p:cNvSpPr/>
          <p:nvPr userDrawn="1"/>
        </p:nvSpPr>
        <p:spPr>
          <a:xfrm>
            <a:off x="9066351" y="0"/>
            <a:ext cx="3125649" cy="6854810"/>
          </a:xfrm>
          <a:custGeom>
            <a:avLst/>
            <a:gdLst>
              <a:gd name="connsiteX0" fmla="*/ 1044661 w 3125649"/>
              <a:gd name="connsiteY0" fmla="*/ 0 h 6854810"/>
              <a:gd name="connsiteX1" fmla="*/ 3125649 w 3125649"/>
              <a:gd name="connsiteY1" fmla="*/ 0 h 6854810"/>
              <a:gd name="connsiteX2" fmla="*/ 3125649 w 3125649"/>
              <a:gd name="connsiteY2" fmla="*/ 3914686 h 6854810"/>
              <a:gd name="connsiteX3" fmla="*/ 2919045 w 3125649"/>
              <a:gd name="connsiteY3" fmla="*/ 4426722 h 6854810"/>
              <a:gd name="connsiteX4" fmla="*/ 2240263 w 3125649"/>
              <a:gd name="connsiteY4" fmla="*/ 6444948 h 6854810"/>
              <a:gd name="connsiteX5" fmla="*/ 2128535 w 3125649"/>
              <a:gd name="connsiteY5" fmla="*/ 6854810 h 6854810"/>
              <a:gd name="connsiteX6" fmla="*/ 0 w 3125649"/>
              <a:gd name="connsiteY6" fmla="*/ 6854810 h 6854810"/>
              <a:gd name="connsiteX7" fmla="*/ 65790 w 3125649"/>
              <a:gd name="connsiteY7" fmla="*/ 5942822 h 6854810"/>
              <a:gd name="connsiteX8" fmla="*/ 846825 w 3125649"/>
              <a:gd name="connsiteY8" fmla="*/ 806498 h 685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5649" h="6854810">
                <a:moveTo>
                  <a:pt x="1044661" y="0"/>
                </a:moveTo>
                <a:lnTo>
                  <a:pt x="3125649" y="0"/>
                </a:lnTo>
                <a:lnTo>
                  <a:pt x="3125649" y="3914686"/>
                </a:lnTo>
                <a:lnTo>
                  <a:pt x="2919045" y="4426722"/>
                </a:lnTo>
                <a:cubicBezTo>
                  <a:pt x="2665348" y="5084631"/>
                  <a:pt x="2434142" y="5762534"/>
                  <a:pt x="2240263" y="6444948"/>
                </a:cubicBezTo>
                <a:lnTo>
                  <a:pt x="2128535" y="6854810"/>
                </a:lnTo>
                <a:lnTo>
                  <a:pt x="0" y="6854810"/>
                </a:lnTo>
                <a:lnTo>
                  <a:pt x="65790" y="5942822"/>
                </a:lnTo>
                <a:cubicBezTo>
                  <a:pt x="215055" y="4136217"/>
                  <a:pt x="471141" y="2432482"/>
                  <a:pt x="846825" y="806498"/>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25" name="Picture Placeholder 24">
            <a:extLst>
              <a:ext uri="{FF2B5EF4-FFF2-40B4-BE49-F238E27FC236}">
                <a16:creationId xmlns:a16="http://schemas.microsoft.com/office/drawing/2014/main" id="{369BB5BB-C976-12A1-60ED-CD43F918423A}"/>
              </a:ext>
            </a:extLst>
          </p:cNvPr>
          <p:cNvSpPr>
            <a:spLocks noGrp="1"/>
          </p:cNvSpPr>
          <p:nvPr>
            <p:ph type="pic" sz="quarter" idx="10"/>
          </p:nvPr>
        </p:nvSpPr>
        <p:spPr>
          <a:xfrm>
            <a:off x="8716260" y="1675123"/>
            <a:ext cx="3475740" cy="3365762"/>
          </a:xfrm>
          <a:custGeom>
            <a:avLst/>
            <a:gdLst>
              <a:gd name="connsiteX0" fmla="*/ 2637285 w 3475740"/>
              <a:gd name="connsiteY0" fmla="*/ 1484 h 3365762"/>
              <a:gd name="connsiteX1" fmla="*/ 3186384 w 3475740"/>
              <a:gd name="connsiteY1" fmla="*/ 42069 h 3365762"/>
              <a:gd name="connsiteX2" fmla="*/ 3475740 w 3475740"/>
              <a:gd name="connsiteY2" fmla="*/ 83635 h 3365762"/>
              <a:gd name="connsiteX3" fmla="*/ 3475740 w 3475740"/>
              <a:gd name="connsiteY3" fmla="*/ 3236883 h 3365762"/>
              <a:gd name="connsiteX4" fmla="*/ 3010550 w 3475740"/>
              <a:gd name="connsiteY4" fmla="*/ 3270905 h 3365762"/>
              <a:gd name="connsiteX5" fmla="*/ 2559426 w 3475740"/>
              <a:gd name="connsiteY5" fmla="*/ 3314820 h 3365762"/>
              <a:gd name="connsiteX6" fmla="*/ 523883 w 3475740"/>
              <a:gd name="connsiteY6" fmla="*/ 2921364 h 3365762"/>
              <a:gd name="connsiteX7" fmla="*/ 2637285 w 3475740"/>
              <a:gd name="connsiteY7" fmla="*/ 1484 h 336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5740" h="3365762">
                <a:moveTo>
                  <a:pt x="2637285" y="1484"/>
                </a:moveTo>
                <a:cubicBezTo>
                  <a:pt x="2811729" y="5696"/>
                  <a:pt x="2994768" y="18940"/>
                  <a:pt x="3186384" y="42069"/>
                </a:cubicBezTo>
                <a:lnTo>
                  <a:pt x="3475740" y="83635"/>
                </a:lnTo>
                <a:lnTo>
                  <a:pt x="3475740" y="3236883"/>
                </a:lnTo>
                <a:lnTo>
                  <a:pt x="3010550" y="3270905"/>
                </a:lnTo>
                <a:cubicBezTo>
                  <a:pt x="2856862" y="3284032"/>
                  <a:pt x="2706269" y="3298754"/>
                  <a:pt x="2559426" y="3314820"/>
                </a:cubicBezTo>
                <a:cubicBezTo>
                  <a:pt x="1820524" y="3395712"/>
                  <a:pt x="1048366" y="3447847"/>
                  <a:pt x="523883" y="2921364"/>
                </a:cubicBezTo>
                <a:cubicBezTo>
                  <a:pt x="-614488" y="1778575"/>
                  <a:pt x="107846" y="-59579"/>
                  <a:pt x="2637285" y="1484"/>
                </a:cubicBezTo>
                <a:close/>
              </a:path>
            </a:pathLst>
          </a:custGeom>
        </p:spPr>
        <p:txBody>
          <a:bodyPr wrap="square" anchor="ctr">
            <a:noAutofit/>
          </a:bodyPr>
          <a:lstStyle>
            <a:lvl1pPr marL="0" indent="0" algn="ctr">
              <a:buFontTx/>
              <a:buNone/>
              <a:defRPr sz="1100">
                <a:solidFill>
                  <a:schemeClr val="tx1"/>
                </a:solidFill>
              </a:defRPr>
            </a:lvl1pPr>
          </a:lstStyle>
          <a:p>
            <a:endParaRPr lang="nl-BE" dirty="0"/>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3" y="365126"/>
            <a:ext cx="8069201" cy="885538"/>
          </a:xfrm>
        </p:spPr>
        <p:txBody>
          <a:bodyPr>
            <a:normAutofit/>
          </a:bodyPr>
          <a:lstStyle>
            <a:lvl1pPr>
              <a:defRPr sz="2800">
                <a:solidFill>
                  <a:schemeClr val="bg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8069201" cy="507305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Tree>
    <p:extLst>
      <p:ext uri="{BB962C8B-B14F-4D97-AF65-F5344CB8AC3E}">
        <p14:creationId xmlns:p14="http://schemas.microsoft.com/office/powerpoint/2010/main" val="17958898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 image - var1 + subtitle DAR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7355F9F-6C68-92F4-608C-4D8CE0580037}"/>
              </a:ext>
            </a:extLst>
          </p:cNvPr>
          <p:cNvGrpSpPr/>
          <p:nvPr userDrawn="1"/>
        </p:nvGrpSpPr>
        <p:grpSpPr>
          <a:xfrm>
            <a:off x="-1" y="-3190"/>
            <a:ext cx="12191999" cy="6861190"/>
            <a:chOff x="-1" y="-3190"/>
            <a:chExt cx="12191999" cy="6861190"/>
          </a:xfrm>
        </p:grpSpPr>
        <p:pic>
          <p:nvPicPr>
            <p:cNvPr id="5" name="Picture 4">
              <a:extLst>
                <a:ext uri="{FF2B5EF4-FFF2-40B4-BE49-F238E27FC236}">
                  <a16:creationId xmlns:a16="http://schemas.microsoft.com/office/drawing/2014/main" id="{ABD09761-DA4E-678B-6BB9-66342D7F1CE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6" name="Graphic 11">
              <a:extLst>
                <a:ext uri="{FF2B5EF4-FFF2-40B4-BE49-F238E27FC236}">
                  <a16:creationId xmlns:a16="http://schemas.microsoft.com/office/drawing/2014/main" id="{AD305F19-3E28-DC1D-95DA-CA5C924964BE}"/>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21" name="Freeform: Shape 20">
            <a:extLst>
              <a:ext uri="{FF2B5EF4-FFF2-40B4-BE49-F238E27FC236}">
                <a16:creationId xmlns:a16="http://schemas.microsoft.com/office/drawing/2014/main" id="{41F793D4-00BA-7B9B-DC04-C18A4601084D}"/>
              </a:ext>
            </a:extLst>
          </p:cNvPr>
          <p:cNvSpPr/>
          <p:nvPr userDrawn="1"/>
        </p:nvSpPr>
        <p:spPr>
          <a:xfrm>
            <a:off x="9066352" y="0"/>
            <a:ext cx="3125649" cy="6854810"/>
          </a:xfrm>
          <a:custGeom>
            <a:avLst/>
            <a:gdLst>
              <a:gd name="connsiteX0" fmla="*/ 1044661 w 3125649"/>
              <a:gd name="connsiteY0" fmla="*/ 0 h 6854810"/>
              <a:gd name="connsiteX1" fmla="*/ 3125649 w 3125649"/>
              <a:gd name="connsiteY1" fmla="*/ 0 h 6854810"/>
              <a:gd name="connsiteX2" fmla="*/ 3125649 w 3125649"/>
              <a:gd name="connsiteY2" fmla="*/ 3914686 h 6854810"/>
              <a:gd name="connsiteX3" fmla="*/ 2919045 w 3125649"/>
              <a:gd name="connsiteY3" fmla="*/ 4426722 h 6854810"/>
              <a:gd name="connsiteX4" fmla="*/ 2240263 w 3125649"/>
              <a:gd name="connsiteY4" fmla="*/ 6444948 h 6854810"/>
              <a:gd name="connsiteX5" fmla="*/ 2128535 w 3125649"/>
              <a:gd name="connsiteY5" fmla="*/ 6854810 h 6854810"/>
              <a:gd name="connsiteX6" fmla="*/ 0 w 3125649"/>
              <a:gd name="connsiteY6" fmla="*/ 6854810 h 6854810"/>
              <a:gd name="connsiteX7" fmla="*/ 65790 w 3125649"/>
              <a:gd name="connsiteY7" fmla="*/ 5942822 h 6854810"/>
              <a:gd name="connsiteX8" fmla="*/ 846825 w 3125649"/>
              <a:gd name="connsiteY8" fmla="*/ 806498 h 685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5649" h="6854810">
                <a:moveTo>
                  <a:pt x="1044661" y="0"/>
                </a:moveTo>
                <a:lnTo>
                  <a:pt x="3125649" y="0"/>
                </a:lnTo>
                <a:lnTo>
                  <a:pt x="3125649" y="3914686"/>
                </a:lnTo>
                <a:lnTo>
                  <a:pt x="2919045" y="4426722"/>
                </a:lnTo>
                <a:cubicBezTo>
                  <a:pt x="2665348" y="5084631"/>
                  <a:pt x="2434142" y="5762534"/>
                  <a:pt x="2240263" y="6444948"/>
                </a:cubicBezTo>
                <a:lnTo>
                  <a:pt x="2128535" y="6854810"/>
                </a:lnTo>
                <a:lnTo>
                  <a:pt x="0" y="6854810"/>
                </a:lnTo>
                <a:lnTo>
                  <a:pt x="65790" y="5942822"/>
                </a:lnTo>
                <a:cubicBezTo>
                  <a:pt x="215055" y="4136217"/>
                  <a:pt x="471141" y="2432482"/>
                  <a:pt x="846825" y="806498"/>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25" name="Picture Placeholder 24">
            <a:extLst>
              <a:ext uri="{FF2B5EF4-FFF2-40B4-BE49-F238E27FC236}">
                <a16:creationId xmlns:a16="http://schemas.microsoft.com/office/drawing/2014/main" id="{369BB5BB-C976-12A1-60ED-CD43F918423A}"/>
              </a:ext>
            </a:extLst>
          </p:cNvPr>
          <p:cNvSpPr>
            <a:spLocks noGrp="1"/>
          </p:cNvSpPr>
          <p:nvPr>
            <p:ph type="pic" sz="quarter" idx="10"/>
          </p:nvPr>
        </p:nvSpPr>
        <p:spPr>
          <a:xfrm>
            <a:off x="8716260" y="1675123"/>
            <a:ext cx="3475740" cy="3365762"/>
          </a:xfrm>
          <a:custGeom>
            <a:avLst/>
            <a:gdLst>
              <a:gd name="connsiteX0" fmla="*/ 2637285 w 3475740"/>
              <a:gd name="connsiteY0" fmla="*/ 1484 h 3365762"/>
              <a:gd name="connsiteX1" fmla="*/ 3186384 w 3475740"/>
              <a:gd name="connsiteY1" fmla="*/ 42069 h 3365762"/>
              <a:gd name="connsiteX2" fmla="*/ 3475740 w 3475740"/>
              <a:gd name="connsiteY2" fmla="*/ 83635 h 3365762"/>
              <a:gd name="connsiteX3" fmla="*/ 3475740 w 3475740"/>
              <a:gd name="connsiteY3" fmla="*/ 3236883 h 3365762"/>
              <a:gd name="connsiteX4" fmla="*/ 3010550 w 3475740"/>
              <a:gd name="connsiteY4" fmla="*/ 3270905 h 3365762"/>
              <a:gd name="connsiteX5" fmla="*/ 2559426 w 3475740"/>
              <a:gd name="connsiteY5" fmla="*/ 3314820 h 3365762"/>
              <a:gd name="connsiteX6" fmla="*/ 523883 w 3475740"/>
              <a:gd name="connsiteY6" fmla="*/ 2921364 h 3365762"/>
              <a:gd name="connsiteX7" fmla="*/ 2637285 w 3475740"/>
              <a:gd name="connsiteY7" fmla="*/ 1484 h 336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5740" h="3365762">
                <a:moveTo>
                  <a:pt x="2637285" y="1484"/>
                </a:moveTo>
                <a:cubicBezTo>
                  <a:pt x="2811729" y="5696"/>
                  <a:pt x="2994768" y="18940"/>
                  <a:pt x="3186384" y="42069"/>
                </a:cubicBezTo>
                <a:lnTo>
                  <a:pt x="3475740" y="83635"/>
                </a:lnTo>
                <a:lnTo>
                  <a:pt x="3475740" y="3236883"/>
                </a:lnTo>
                <a:lnTo>
                  <a:pt x="3010550" y="3270905"/>
                </a:lnTo>
                <a:cubicBezTo>
                  <a:pt x="2856862" y="3284032"/>
                  <a:pt x="2706269" y="3298754"/>
                  <a:pt x="2559426" y="3314820"/>
                </a:cubicBezTo>
                <a:cubicBezTo>
                  <a:pt x="1820524" y="3395712"/>
                  <a:pt x="1048366" y="3447847"/>
                  <a:pt x="523883" y="2921364"/>
                </a:cubicBezTo>
                <a:cubicBezTo>
                  <a:pt x="-614488" y="1778575"/>
                  <a:pt x="107846" y="-59579"/>
                  <a:pt x="2637285" y="1484"/>
                </a:cubicBezTo>
                <a:close/>
              </a:path>
            </a:pathLst>
          </a:custGeom>
        </p:spPr>
        <p:txBody>
          <a:bodyPr wrap="square" anchor="ctr">
            <a:noAutofit/>
          </a:bodyPr>
          <a:lstStyle>
            <a:lvl1pPr marL="0" indent="0" algn="ctr">
              <a:buFontTx/>
              <a:buNone/>
              <a:defRPr sz="1100">
                <a:solidFill>
                  <a:schemeClr val="tx1"/>
                </a:solidFill>
              </a:defRPr>
            </a:lvl1pPr>
          </a:lstStyle>
          <a:p>
            <a:endParaRPr lang="nl-BE" dirty="0"/>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3" y="365126"/>
            <a:ext cx="8069201" cy="439737"/>
          </a:xfrm>
        </p:spPr>
        <p:txBody>
          <a:bodyPr anchor="t">
            <a:noAutofit/>
          </a:bodyPr>
          <a:lstStyle>
            <a:lvl1pPr>
              <a:defRPr sz="2600">
                <a:solidFill>
                  <a:schemeClr val="bg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395413"/>
            <a:ext cx="8069201" cy="4952292"/>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2" name="Text Placeholder 10">
            <a:extLst>
              <a:ext uri="{FF2B5EF4-FFF2-40B4-BE49-F238E27FC236}">
                <a16:creationId xmlns:a16="http://schemas.microsoft.com/office/drawing/2014/main" id="{B2709CE9-0381-BB02-265B-E66CEE864D24}"/>
              </a:ext>
            </a:extLst>
          </p:cNvPr>
          <p:cNvSpPr>
            <a:spLocks noGrp="1"/>
          </p:cNvSpPr>
          <p:nvPr>
            <p:ph type="body" sz="quarter" idx="11" hasCustomPrompt="1"/>
          </p:nvPr>
        </p:nvSpPr>
        <p:spPr>
          <a:xfrm>
            <a:off x="396372" y="781050"/>
            <a:ext cx="8069361"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28065145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 image - var2 DARK">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129347-0FB3-C522-D8E3-71EF3A22ACA3}"/>
              </a:ext>
            </a:extLst>
          </p:cNvPr>
          <p:cNvGrpSpPr/>
          <p:nvPr userDrawn="1"/>
        </p:nvGrpSpPr>
        <p:grpSpPr>
          <a:xfrm>
            <a:off x="-1" y="-3190"/>
            <a:ext cx="12191999" cy="6861190"/>
            <a:chOff x="-1" y="-3190"/>
            <a:chExt cx="12191999" cy="6861190"/>
          </a:xfrm>
        </p:grpSpPr>
        <p:pic>
          <p:nvPicPr>
            <p:cNvPr id="12" name="Picture 11">
              <a:extLst>
                <a:ext uri="{FF2B5EF4-FFF2-40B4-BE49-F238E27FC236}">
                  <a16:creationId xmlns:a16="http://schemas.microsoft.com/office/drawing/2014/main" id="{1D97F954-F308-B662-24A6-EC642A6136B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4" name="Graphic 11">
              <a:extLst>
                <a:ext uri="{FF2B5EF4-FFF2-40B4-BE49-F238E27FC236}">
                  <a16:creationId xmlns:a16="http://schemas.microsoft.com/office/drawing/2014/main" id="{9318CF2C-AA6A-C8F2-E63F-D7C6773F44AC}"/>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grpSp>
        <p:nvGrpSpPr>
          <p:cNvPr id="10" name="Group 9">
            <a:extLst>
              <a:ext uri="{FF2B5EF4-FFF2-40B4-BE49-F238E27FC236}">
                <a16:creationId xmlns:a16="http://schemas.microsoft.com/office/drawing/2014/main" id="{C1579A70-8766-39D0-4C1A-2665C2CC026D}"/>
              </a:ext>
            </a:extLst>
          </p:cNvPr>
          <p:cNvGrpSpPr/>
          <p:nvPr userDrawn="1"/>
        </p:nvGrpSpPr>
        <p:grpSpPr>
          <a:xfrm>
            <a:off x="9249422" y="-17698"/>
            <a:ext cx="2679073" cy="7332898"/>
            <a:chOff x="9249422" y="-17698"/>
            <a:chExt cx="2679073" cy="7332898"/>
          </a:xfrm>
        </p:grpSpPr>
        <p:sp>
          <p:nvSpPr>
            <p:cNvPr id="4" name="Freeform: Shape 3">
              <a:extLst>
                <a:ext uri="{FF2B5EF4-FFF2-40B4-BE49-F238E27FC236}">
                  <a16:creationId xmlns:a16="http://schemas.microsoft.com/office/drawing/2014/main" id="{0842F4B1-3874-7D7F-FF70-BA5361EDFD88}"/>
                </a:ext>
              </a:extLst>
            </p:cNvPr>
            <p:cNvSpPr/>
            <p:nvPr userDrawn="1"/>
          </p:nvSpPr>
          <p:spPr>
            <a:xfrm>
              <a:off x="9308373" y="-17698"/>
              <a:ext cx="2620122" cy="7332898"/>
            </a:xfrm>
            <a:custGeom>
              <a:avLst/>
              <a:gdLst>
                <a:gd name="connsiteX0" fmla="*/ 6708 w 2620122"/>
                <a:gd name="connsiteY0" fmla="*/ 0 h 7332898"/>
                <a:gd name="connsiteX1" fmla="*/ 407864 w 2620122"/>
                <a:gd name="connsiteY1" fmla="*/ 3398028 h 7332898"/>
                <a:gd name="connsiteX2" fmla="*/ 2620122 w 2620122"/>
                <a:gd name="connsiteY2" fmla="*/ 7332898 h 7332898"/>
              </a:gdLst>
              <a:ahLst/>
              <a:cxnLst>
                <a:cxn ang="0">
                  <a:pos x="connsiteX0" y="connsiteY0"/>
                </a:cxn>
                <a:cxn ang="0">
                  <a:pos x="connsiteX1" y="connsiteY1"/>
                </a:cxn>
                <a:cxn ang="0">
                  <a:pos x="connsiteX2" y="connsiteY2"/>
                </a:cxn>
              </a:cxnLst>
              <a:rect l="l" t="t" r="r" b="b"/>
              <a:pathLst>
                <a:path w="2620122" h="7332898">
                  <a:moveTo>
                    <a:pt x="6708" y="0"/>
                  </a:moveTo>
                  <a:cubicBezTo>
                    <a:pt x="-10499" y="1087939"/>
                    <a:pt x="-27705" y="2175879"/>
                    <a:pt x="407864" y="3398028"/>
                  </a:cubicBezTo>
                  <a:cubicBezTo>
                    <a:pt x="843433" y="4620177"/>
                    <a:pt x="2196352" y="6681019"/>
                    <a:pt x="2620122" y="7332898"/>
                  </a:cubicBezTo>
                </a:path>
              </a:pathLst>
            </a:custGeom>
            <a:noFill/>
            <a:ln w="15875">
              <a:gradFill>
                <a:gsLst>
                  <a:gs pos="0">
                    <a:schemeClr val="accent1"/>
                  </a:gs>
                  <a:gs pos="50000">
                    <a:schemeClr val="accent5"/>
                  </a:gs>
                  <a:gs pos="100000">
                    <a:schemeClr val="accent3"/>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Graphic 4">
              <a:extLst>
                <a:ext uri="{FF2B5EF4-FFF2-40B4-BE49-F238E27FC236}">
                  <a16:creationId xmlns:a16="http://schemas.microsoft.com/office/drawing/2014/main" id="{D45AA1F2-94D8-4314-5EC2-105D83A9CD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373324">
              <a:off x="10933752" y="5799370"/>
              <a:ext cx="154402" cy="129698"/>
            </a:xfrm>
            <a:prstGeom prst="rect">
              <a:avLst/>
            </a:prstGeom>
          </p:spPr>
        </p:pic>
        <p:pic>
          <p:nvPicPr>
            <p:cNvPr id="6" name="Graphic 5">
              <a:extLst>
                <a:ext uri="{FF2B5EF4-FFF2-40B4-BE49-F238E27FC236}">
                  <a16:creationId xmlns:a16="http://schemas.microsoft.com/office/drawing/2014/main" id="{7F3336EA-7B47-52D9-2D91-030D90046B7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8314002">
              <a:off x="9237070" y="498634"/>
              <a:ext cx="154402" cy="129698"/>
            </a:xfrm>
            <a:prstGeom prst="rect">
              <a:avLst/>
            </a:prstGeom>
          </p:spPr>
        </p:pic>
      </p:grpSp>
      <p:sp>
        <p:nvSpPr>
          <p:cNvPr id="25" name="Picture Placeholder 24">
            <a:extLst>
              <a:ext uri="{FF2B5EF4-FFF2-40B4-BE49-F238E27FC236}">
                <a16:creationId xmlns:a16="http://schemas.microsoft.com/office/drawing/2014/main" id="{369BB5BB-C976-12A1-60ED-CD43F918423A}"/>
              </a:ext>
            </a:extLst>
          </p:cNvPr>
          <p:cNvSpPr>
            <a:spLocks noGrp="1"/>
          </p:cNvSpPr>
          <p:nvPr>
            <p:ph type="pic" sz="quarter" idx="10"/>
          </p:nvPr>
        </p:nvSpPr>
        <p:spPr>
          <a:xfrm>
            <a:off x="8716260" y="1675123"/>
            <a:ext cx="3475740" cy="3365762"/>
          </a:xfrm>
          <a:custGeom>
            <a:avLst/>
            <a:gdLst>
              <a:gd name="connsiteX0" fmla="*/ 2637285 w 3475740"/>
              <a:gd name="connsiteY0" fmla="*/ 1484 h 3365762"/>
              <a:gd name="connsiteX1" fmla="*/ 3186384 w 3475740"/>
              <a:gd name="connsiteY1" fmla="*/ 42069 h 3365762"/>
              <a:gd name="connsiteX2" fmla="*/ 3475740 w 3475740"/>
              <a:gd name="connsiteY2" fmla="*/ 83635 h 3365762"/>
              <a:gd name="connsiteX3" fmla="*/ 3475740 w 3475740"/>
              <a:gd name="connsiteY3" fmla="*/ 3236883 h 3365762"/>
              <a:gd name="connsiteX4" fmla="*/ 3010550 w 3475740"/>
              <a:gd name="connsiteY4" fmla="*/ 3270905 h 3365762"/>
              <a:gd name="connsiteX5" fmla="*/ 2559426 w 3475740"/>
              <a:gd name="connsiteY5" fmla="*/ 3314820 h 3365762"/>
              <a:gd name="connsiteX6" fmla="*/ 523883 w 3475740"/>
              <a:gd name="connsiteY6" fmla="*/ 2921364 h 3365762"/>
              <a:gd name="connsiteX7" fmla="*/ 2637285 w 3475740"/>
              <a:gd name="connsiteY7" fmla="*/ 1484 h 336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5740" h="3365762">
                <a:moveTo>
                  <a:pt x="2637285" y="1484"/>
                </a:moveTo>
                <a:cubicBezTo>
                  <a:pt x="2811729" y="5696"/>
                  <a:pt x="2994768" y="18940"/>
                  <a:pt x="3186384" y="42069"/>
                </a:cubicBezTo>
                <a:lnTo>
                  <a:pt x="3475740" y="83635"/>
                </a:lnTo>
                <a:lnTo>
                  <a:pt x="3475740" y="3236883"/>
                </a:lnTo>
                <a:lnTo>
                  <a:pt x="3010550" y="3270905"/>
                </a:lnTo>
                <a:cubicBezTo>
                  <a:pt x="2856862" y="3284032"/>
                  <a:pt x="2706269" y="3298754"/>
                  <a:pt x="2559426" y="3314820"/>
                </a:cubicBezTo>
                <a:cubicBezTo>
                  <a:pt x="1820524" y="3395712"/>
                  <a:pt x="1048366" y="3447847"/>
                  <a:pt x="523883" y="2921364"/>
                </a:cubicBezTo>
                <a:cubicBezTo>
                  <a:pt x="-614488" y="1778575"/>
                  <a:pt x="107846" y="-59579"/>
                  <a:pt x="2637285" y="1484"/>
                </a:cubicBezTo>
                <a:close/>
              </a:path>
            </a:pathLst>
          </a:custGeom>
        </p:spPr>
        <p:txBody>
          <a:bodyPr wrap="square" anchor="ctr">
            <a:noAutofit/>
          </a:bodyPr>
          <a:lstStyle>
            <a:lvl1pPr marL="0" indent="0" algn="ctr">
              <a:buFontTx/>
              <a:buNone/>
              <a:defRPr sz="1100">
                <a:solidFill>
                  <a:schemeClr val="bg1"/>
                </a:solidFill>
              </a:defRPr>
            </a:lvl1pPr>
          </a:lstStyle>
          <a:p>
            <a:endParaRPr lang="nl-BE" dirty="0"/>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3" y="365126"/>
            <a:ext cx="8069201" cy="885538"/>
          </a:xfrm>
        </p:spPr>
        <p:txBody>
          <a:bodyPr>
            <a:normAutofit/>
          </a:bodyPr>
          <a:lstStyle>
            <a:lvl1pPr>
              <a:defRPr sz="2800">
                <a:solidFill>
                  <a:schemeClr val="bg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8069201" cy="507305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Tree>
    <p:extLst>
      <p:ext uri="{BB962C8B-B14F-4D97-AF65-F5344CB8AC3E}">
        <p14:creationId xmlns:p14="http://schemas.microsoft.com/office/powerpoint/2010/main" val="28468789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 image - var2 + subtitle DAR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DDC53F7-62B3-2151-82C2-16782F75ABEB}"/>
              </a:ext>
            </a:extLst>
          </p:cNvPr>
          <p:cNvGrpSpPr/>
          <p:nvPr userDrawn="1"/>
        </p:nvGrpSpPr>
        <p:grpSpPr>
          <a:xfrm>
            <a:off x="-1" y="-3190"/>
            <a:ext cx="12191999" cy="6861190"/>
            <a:chOff x="-1" y="-3190"/>
            <a:chExt cx="12191999" cy="6861190"/>
          </a:xfrm>
        </p:grpSpPr>
        <p:pic>
          <p:nvPicPr>
            <p:cNvPr id="3" name="Picture 2">
              <a:extLst>
                <a:ext uri="{FF2B5EF4-FFF2-40B4-BE49-F238E27FC236}">
                  <a16:creationId xmlns:a16="http://schemas.microsoft.com/office/drawing/2014/main" id="{A4FB10EB-7C1E-CBE2-F599-9FB086AC3196}"/>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5" name="Graphic 11">
              <a:extLst>
                <a:ext uri="{FF2B5EF4-FFF2-40B4-BE49-F238E27FC236}">
                  <a16:creationId xmlns:a16="http://schemas.microsoft.com/office/drawing/2014/main" id="{FB4AC03A-714A-6F58-AE6D-0707F8D166F1}"/>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grpSp>
        <p:nvGrpSpPr>
          <p:cNvPr id="10" name="Group 9">
            <a:extLst>
              <a:ext uri="{FF2B5EF4-FFF2-40B4-BE49-F238E27FC236}">
                <a16:creationId xmlns:a16="http://schemas.microsoft.com/office/drawing/2014/main" id="{C1579A70-8766-39D0-4C1A-2665C2CC026D}"/>
              </a:ext>
            </a:extLst>
          </p:cNvPr>
          <p:cNvGrpSpPr/>
          <p:nvPr userDrawn="1"/>
        </p:nvGrpSpPr>
        <p:grpSpPr>
          <a:xfrm>
            <a:off x="9249422" y="-17698"/>
            <a:ext cx="2679073" cy="7332898"/>
            <a:chOff x="9249422" y="-17698"/>
            <a:chExt cx="2679073" cy="7332898"/>
          </a:xfrm>
        </p:grpSpPr>
        <p:sp>
          <p:nvSpPr>
            <p:cNvPr id="4" name="Freeform: Shape 3">
              <a:extLst>
                <a:ext uri="{FF2B5EF4-FFF2-40B4-BE49-F238E27FC236}">
                  <a16:creationId xmlns:a16="http://schemas.microsoft.com/office/drawing/2014/main" id="{0842F4B1-3874-7D7F-FF70-BA5361EDFD88}"/>
                </a:ext>
              </a:extLst>
            </p:cNvPr>
            <p:cNvSpPr/>
            <p:nvPr userDrawn="1"/>
          </p:nvSpPr>
          <p:spPr>
            <a:xfrm>
              <a:off x="9308373" y="-17698"/>
              <a:ext cx="2620122" cy="7332898"/>
            </a:xfrm>
            <a:custGeom>
              <a:avLst/>
              <a:gdLst>
                <a:gd name="connsiteX0" fmla="*/ 6708 w 2620122"/>
                <a:gd name="connsiteY0" fmla="*/ 0 h 7332898"/>
                <a:gd name="connsiteX1" fmla="*/ 407864 w 2620122"/>
                <a:gd name="connsiteY1" fmla="*/ 3398028 h 7332898"/>
                <a:gd name="connsiteX2" fmla="*/ 2620122 w 2620122"/>
                <a:gd name="connsiteY2" fmla="*/ 7332898 h 7332898"/>
              </a:gdLst>
              <a:ahLst/>
              <a:cxnLst>
                <a:cxn ang="0">
                  <a:pos x="connsiteX0" y="connsiteY0"/>
                </a:cxn>
                <a:cxn ang="0">
                  <a:pos x="connsiteX1" y="connsiteY1"/>
                </a:cxn>
                <a:cxn ang="0">
                  <a:pos x="connsiteX2" y="connsiteY2"/>
                </a:cxn>
              </a:cxnLst>
              <a:rect l="l" t="t" r="r" b="b"/>
              <a:pathLst>
                <a:path w="2620122" h="7332898">
                  <a:moveTo>
                    <a:pt x="6708" y="0"/>
                  </a:moveTo>
                  <a:cubicBezTo>
                    <a:pt x="-10499" y="1087939"/>
                    <a:pt x="-27705" y="2175879"/>
                    <a:pt x="407864" y="3398028"/>
                  </a:cubicBezTo>
                  <a:cubicBezTo>
                    <a:pt x="843433" y="4620177"/>
                    <a:pt x="2196352" y="6681019"/>
                    <a:pt x="2620122" y="7332898"/>
                  </a:cubicBezTo>
                </a:path>
              </a:pathLst>
            </a:custGeom>
            <a:noFill/>
            <a:ln w="15875">
              <a:gradFill>
                <a:gsLst>
                  <a:gs pos="0">
                    <a:schemeClr val="accent1"/>
                  </a:gs>
                  <a:gs pos="50000">
                    <a:schemeClr val="accent5"/>
                  </a:gs>
                  <a:gs pos="100000">
                    <a:schemeClr val="accent3"/>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Graphic 4">
              <a:extLst>
                <a:ext uri="{FF2B5EF4-FFF2-40B4-BE49-F238E27FC236}">
                  <a16:creationId xmlns:a16="http://schemas.microsoft.com/office/drawing/2014/main" id="{D45AA1F2-94D8-4314-5EC2-105D83A9CD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373324">
              <a:off x="10933752" y="5799370"/>
              <a:ext cx="154402" cy="129698"/>
            </a:xfrm>
            <a:prstGeom prst="rect">
              <a:avLst/>
            </a:prstGeom>
          </p:spPr>
        </p:pic>
        <p:pic>
          <p:nvPicPr>
            <p:cNvPr id="6" name="Graphic 5">
              <a:extLst>
                <a:ext uri="{FF2B5EF4-FFF2-40B4-BE49-F238E27FC236}">
                  <a16:creationId xmlns:a16="http://schemas.microsoft.com/office/drawing/2014/main" id="{7F3336EA-7B47-52D9-2D91-030D90046B7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8314002">
              <a:off x="9237070" y="498634"/>
              <a:ext cx="154402" cy="129698"/>
            </a:xfrm>
            <a:prstGeom prst="rect">
              <a:avLst/>
            </a:prstGeom>
          </p:spPr>
        </p:pic>
      </p:grpSp>
      <p:sp>
        <p:nvSpPr>
          <p:cNvPr id="25" name="Picture Placeholder 24">
            <a:extLst>
              <a:ext uri="{FF2B5EF4-FFF2-40B4-BE49-F238E27FC236}">
                <a16:creationId xmlns:a16="http://schemas.microsoft.com/office/drawing/2014/main" id="{369BB5BB-C976-12A1-60ED-CD43F918423A}"/>
              </a:ext>
            </a:extLst>
          </p:cNvPr>
          <p:cNvSpPr>
            <a:spLocks noGrp="1"/>
          </p:cNvSpPr>
          <p:nvPr>
            <p:ph type="pic" sz="quarter" idx="10"/>
          </p:nvPr>
        </p:nvSpPr>
        <p:spPr>
          <a:xfrm>
            <a:off x="8716260" y="1675123"/>
            <a:ext cx="3475740" cy="3365762"/>
          </a:xfrm>
          <a:custGeom>
            <a:avLst/>
            <a:gdLst>
              <a:gd name="connsiteX0" fmla="*/ 2637285 w 3475740"/>
              <a:gd name="connsiteY0" fmla="*/ 1484 h 3365762"/>
              <a:gd name="connsiteX1" fmla="*/ 3186384 w 3475740"/>
              <a:gd name="connsiteY1" fmla="*/ 42069 h 3365762"/>
              <a:gd name="connsiteX2" fmla="*/ 3475740 w 3475740"/>
              <a:gd name="connsiteY2" fmla="*/ 83635 h 3365762"/>
              <a:gd name="connsiteX3" fmla="*/ 3475740 w 3475740"/>
              <a:gd name="connsiteY3" fmla="*/ 3236883 h 3365762"/>
              <a:gd name="connsiteX4" fmla="*/ 3010550 w 3475740"/>
              <a:gd name="connsiteY4" fmla="*/ 3270905 h 3365762"/>
              <a:gd name="connsiteX5" fmla="*/ 2559426 w 3475740"/>
              <a:gd name="connsiteY5" fmla="*/ 3314820 h 3365762"/>
              <a:gd name="connsiteX6" fmla="*/ 523883 w 3475740"/>
              <a:gd name="connsiteY6" fmla="*/ 2921364 h 3365762"/>
              <a:gd name="connsiteX7" fmla="*/ 2637285 w 3475740"/>
              <a:gd name="connsiteY7" fmla="*/ 1484 h 336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5740" h="3365762">
                <a:moveTo>
                  <a:pt x="2637285" y="1484"/>
                </a:moveTo>
                <a:cubicBezTo>
                  <a:pt x="2811729" y="5696"/>
                  <a:pt x="2994768" y="18940"/>
                  <a:pt x="3186384" y="42069"/>
                </a:cubicBezTo>
                <a:lnTo>
                  <a:pt x="3475740" y="83635"/>
                </a:lnTo>
                <a:lnTo>
                  <a:pt x="3475740" y="3236883"/>
                </a:lnTo>
                <a:lnTo>
                  <a:pt x="3010550" y="3270905"/>
                </a:lnTo>
                <a:cubicBezTo>
                  <a:pt x="2856862" y="3284032"/>
                  <a:pt x="2706269" y="3298754"/>
                  <a:pt x="2559426" y="3314820"/>
                </a:cubicBezTo>
                <a:cubicBezTo>
                  <a:pt x="1820524" y="3395712"/>
                  <a:pt x="1048366" y="3447847"/>
                  <a:pt x="523883" y="2921364"/>
                </a:cubicBezTo>
                <a:cubicBezTo>
                  <a:pt x="-614488" y="1778575"/>
                  <a:pt x="107846" y="-59579"/>
                  <a:pt x="2637285" y="1484"/>
                </a:cubicBezTo>
                <a:close/>
              </a:path>
            </a:pathLst>
          </a:custGeom>
        </p:spPr>
        <p:txBody>
          <a:bodyPr wrap="square" anchor="ctr">
            <a:noAutofit/>
          </a:bodyPr>
          <a:lstStyle>
            <a:lvl1pPr marL="0" indent="0" algn="ctr">
              <a:buFontTx/>
              <a:buNone/>
              <a:defRPr sz="1100">
                <a:solidFill>
                  <a:schemeClr val="bg1"/>
                </a:solidFill>
              </a:defRPr>
            </a:lvl1pPr>
          </a:lstStyle>
          <a:p>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1" name="Title 1">
            <a:extLst>
              <a:ext uri="{FF2B5EF4-FFF2-40B4-BE49-F238E27FC236}">
                <a16:creationId xmlns:a16="http://schemas.microsoft.com/office/drawing/2014/main" id="{D14495F3-72D6-48AF-B66B-95CEB7674832}"/>
              </a:ext>
            </a:extLst>
          </p:cNvPr>
          <p:cNvSpPr>
            <a:spLocks noGrp="1"/>
          </p:cNvSpPr>
          <p:nvPr>
            <p:ph type="title"/>
          </p:nvPr>
        </p:nvSpPr>
        <p:spPr>
          <a:xfrm>
            <a:off x="396373" y="365126"/>
            <a:ext cx="8069201" cy="439737"/>
          </a:xfrm>
        </p:spPr>
        <p:txBody>
          <a:bodyPr anchor="t">
            <a:noAutofit/>
          </a:bodyPr>
          <a:lstStyle>
            <a:lvl1pPr>
              <a:defRPr sz="2600">
                <a:solidFill>
                  <a:schemeClr val="bg1"/>
                </a:solidFill>
              </a:defRPr>
            </a:lvl1pPr>
          </a:lstStyle>
          <a:p>
            <a:r>
              <a:rPr lang="en-US" dirty="0"/>
              <a:t>Click to edit Master title style</a:t>
            </a:r>
            <a:endParaRPr lang="nl-BE" dirty="0"/>
          </a:p>
        </p:txBody>
      </p:sp>
      <p:sp>
        <p:nvSpPr>
          <p:cNvPr id="12" name="Content Placeholder 2">
            <a:extLst>
              <a:ext uri="{FF2B5EF4-FFF2-40B4-BE49-F238E27FC236}">
                <a16:creationId xmlns:a16="http://schemas.microsoft.com/office/drawing/2014/main" id="{B3CD6F68-B824-A9A3-730C-3EC02B04C768}"/>
              </a:ext>
            </a:extLst>
          </p:cNvPr>
          <p:cNvSpPr>
            <a:spLocks noGrp="1"/>
          </p:cNvSpPr>
          <p:nvPr>
            <p:ph idx="1"/>
          </p:nvPr>
        </p:nvSpPr>
        <p:spPr>
          <a:xfrm>
            <a:off x="396373" y="1395413"/>
            <a:ext cx="8069201" cy="4952292"/>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4" name="Text Placeholder 10">
            <a:extLst>
              <a:ext uri="{FF2B5EF4-FFF2-40B4-BE49-F238E27FC236}">
                <a16:creationId xmlns:a16="http://schemas.microsoft.com/office/drawing/2014/main" id="{53C840C9-06B4-D342-0E2B-6C39A8ACF7F1}"/>
              </a:ext>
            </a:extLst>
          </p:cNvPr>
          <p:cNvSpPr>
            <a:spLocks noGrp="1"/>
          </p:cNvSpPr>
          <p:nvPr>
            <p:ph type="body" sz="quarter" idx="11" hasCustomPrompt="1"/>
          </p:nvPr>
        </p:nvSpPr>
        <p:spPr>
          <a:xfrm>
            <a:off x="396372" y="781050"/>
            <a:ext cx="8069361"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10146214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 image - var3 DAR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EB9DB4-3504-C255-CA24-D50531065747}"/>
              </a:ext>
            </a:extLst>
          </p:cNvPr>
          <p:cNvGrpSpPr/>
          <p:nvPr userDrawn="1"/>
        </p:nvGrpSpPr>
        <p:grpSpPr>
          <a:xfrm>
            <a:off x="-1" y="-3190"/>
            <a:ext cx="12191999" cy="6861190"/>
            <a:chOff x="-1" y="-3190"/>
            <a:chExt cx="12191999" cy="6861190"/>
          </a:xfrm>
        </p:grpSpPr>
        <p:pic>
          <p:nvPicPr>
            <p:cNvPr id="5" name="Picture 4">
              <a:extLst>
                <a:ext uri="{FF2B5EF4-FFF2-40B4-BE49-F238E27FC236}">
                  <a16:creationId xmlns:a16="http://schemas.microsoft.com/office/drawing/2014/main" id="{5242C301-BA34-28E1-F0B1-A716BC2263E3}"/>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6" name="Graphic 11">
              <a:extLst>
                <a:ext uri="{FF2B5EF4-FFF2-40B4-BE49-F238E27FC236}">
                  <a16:creationId xmlns:a16="http://schemas.microsoft.com/office/drawing/2014/main" id="{7DE83E88-5F98-9D59-C4A1-EA7486B5237D}"/>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25" name="Picture Placeholder 24">
            <a:extLst>
              <a:ext uri="{FF2B5EF4-FFF2-40B4-BE49-F238E27FC236}">
                <a16:creationId xmlns:a16="http://schemas.microsoft.com/office/drawing/2014/main" id="{369BB5BB-C976-12A1-60ED-CD43F918423A}"/>
              </a:ext>
            </a:extLst>
          </p:cNvPr>
          <p:cNvSpPr>
            <a:spLocks noGrp="1"/>
          </p:cNvSpPr>
          <p:nvPr>
            <p:ph type="pic" sz="quarter" idx="10"/>
          </p:nvPr>
        </p:nvSpPr>
        <p:spPr>
          <a:xfrm>
            <a:off x="8716260" y="1675123"/>
            <a:ext cx="3475740" cy="3365762"/>
          </a:xfrm>
          <a:custGeom>
            <a:avLst/>
            <a:gdLst>
              <a:gd name="connsiteX0" fmla="*/ 2637285 w 3475740"/>
              <a:gd name="connsiteY0" fmla="*/ 1484 h 3365762"/>
              <a:gd name="connsiteX1" fmla="*/ 3186384 w 3475740"/>
              <a:gd name="connsiteY1" fmla="*/ 42069 h 3365762"/>
              <a:gd name="connsiteX2" fmla="*/ 3475740 w 3475740"/>
              <a:gd name="connsiteY2" fmla="*/ 83635 h 3365762"/>
              <a:gd name="connsiteX3" fmla="*/ 3475740 w 3475740"/>
              <a:gd name="connsiteY3" fmla="*/ 3236883 h 3365762"/>
              <a:gd name="connsiteX4" fmla="*/ 3010550 w 3475740"/>
              <a:gd name="connsiteY4" fmla="*/ 3270905 h 3365762"/>
              <a:gd name="connsiteX5" fmla="*/ 2559426 w 3475740"/>
              <a:gd name="connsiteY5" fmla="*/ 3314820 h 3365762"/>
              <a:gd name="connsiteX6" fmla="*/ 523883 w 3475740"/>
              <a:gd name="connsiteY6" fmla="*/ 2921364 h 3365762"/>
              <a:gd name="connsiteX7" fmla="*/ 2637285 w 3475740"/>
              <a:gd name="connsiteY7" fmla="*/ 1484 h 336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5740" h="3365762">
                <a:moveTo>
                  <a:pt x="2637285" y="1484"/>
                </a:moveTo>
                <a:cubicBezTo>
                  <a:pt x="2811729" y="5696"/>
                  <a:pt x="2994768" y="18940"/>
                  <a:pt x="3186384" y="42069"/>
                </a:cubicBezTo>
                <a:lnTo>
                  <a:pt x="3475740" y="83635"/>
                </a:lnTo>
                <a:lnTo>
                  <a:pt x="3475740" y="3236883"/>
                </a:lnTo>
                <a:lnTo>
                  <a:pt x="3010550" y="3270905"/>
                </a:lnTo>
                <a:cubicBezTo>
                  <a:pt x="2856862" y="3284032"/>
                  <a:pt x="2706269" y="3298754"/>
                  <a:pt x="2559426" y="3314820"/>
                </a:cubicBezTo>
                <a:cubicBezTo>
                  <a:pt x="1820524" y="3395712"/>
                  <a:pt x="1048366" y="3447847"/>
                  <a:pt x="523883" y="2921364"/>
                </a:cubicBezTo>
                <a:cubicBezTo>
                  <a:pt x="-614488" y="1778575"/>
                  <a:pt x="107846" y="-59579"/>
                  <a:pt x="2637285" y="1484"/>
                </a:cubicBezTo>
                <a:close/>
              </a:path>
            </a:pathLst>
          </a:custGeom>
        </p:spPr>
        <p:txBody>
          <a:bodyPr wrap="square" anchor="ctr">
            <a:noAutofit/>
          </a:bodyPr>
          <a:lstStyle>
            <a:lvl1pPr marL="0" indent="0" algn="ctr">
              <a:buFontTx/>
              <a:buNone/>
              <a:defRPr sz="1100">
                <a:solidFill>
                  <a:schemeClr val="bg1"/>
                </a:solidFill>
              </a:defRPr>
            </a:lvl1pPr>
          </a:lstStyle>
          <a:p>
            <a:endParaRPr lang="nl-BE" dirty="0"/>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3" y="365126"/>
            <a:ext cx="8069201" cy="885538"/>
          </a:xfrm>
        </p:spPr>
        <p:txBody>
          <a:bodyPr>
            <a:normAutofit/>
          </a:bodyPr>
          <a:lstStyle>
            <a:lvl1pPr>
              <a:defRPr sz="2800">
                <a:solidFill>
                  <a:schemeClr val="bg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8069201" cy="507305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Tree>
    <p:extLst>
      <p:ext uri="{BB962C8B-B14F-4D97-AF65-F5344CB8AC3E}">
        <p14:creationId xmlns:p14="http://schemas.microsoft.com/office/powerpoint/2010/main" val="23306772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 image - var3 + subtitle DAR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DB7353A-35C2-1988-AA17-2E1B52BEA810}"/>
              </a:ext>
            </a:extLst>
          </p:cNvPr>
          <p:cNvGrpSpPr/>
          <p:nvPr userDrawn="1"/>
        </p:nvGrpSpPr>
        <p:grpSpPr>
          <a:xfrm>
            <a:off x="-1" y="-3190"/>
            <a:ext cx="12191999" cy="6861190"/>
            <a:chOff x="-1" y="-3190"/>
            <a:chExt cx="12191999" cy="6861190"/>
          </a:xfrm>
        </p:grpSpPr>
        <p:pic>
          <p:nvPicPr>
            <p:cNvPr id="3" name="Picture 2">
              <a:extLst>
                <a:ext uri="{FF2B5EF4-FFF2-40B4-BE49-F238E27FC236}">
                  <a16:creationId xmlns:a16="http://schemas.microsoft.com/office/drawing/2014/main" id="{E11DAD8E-8F73-546C-7D94-946FBE14895B}"/>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0" name="Graphic 11">
              <a:extLst>
                <a:ext uri="{FF2B5EF4-FFF2-40B4-BE49-F238E27FC236}">
                  <a16:creationId xmlns:a16="http://schemas.microsoft.com/office/drawing/2014/main" id="{CCD5F32C-33F9-E250-04B6-14A686FF70F1}"/>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25" name="Picture Placeholder 24">
            <a:extLst>
              <a:ext uri="{FF2B5EF4-FFF2-40B4-BE49-F238E27FC236}">
                <a16:creationId xmlns:a16="http://schemas.microsoft.com/office/drawing/2014/main" id="{369BB5BB-C976-12A1-60ED-CD43F918423A}"/>
              </a:ext>
            </a:extLst>
          </p:cNvPr>
          <p:cNvSpPr>
            <a:spLocks noGrp="1"/>
          </p:cNvSpPr>
          <p:nvPr>
            <p:ph type="pic" sz="quarter" idx="10"/>
          </p:nvPr>
        </p:nvSpPr>
        <p:spPr>
          <a:xfrm>
            <a:off x="8716260" y="1675123"/>
            <a:ext cx="3475740" cy="3365762"/>
          </a:xfrm>
          <a:custGeom>
            <a:avLst/>
            <a:gdLst>
              <a:gd name="connsiteX0" fmla="*/ 2637285 w 3475740"/>
              <a:gd name="connsiteY0" fmla="*/ 1484 h 3365762"/>
              <a:gd name="connsiteX1" fmla="*/ 3186384 w 3475740"/>
              <a:gd name="connsiteY1" fmla="*/ 42069 h 3365762"/>
              <a:gd name="connsiteX2" fmla="*/ 3475740 w 3475740"/>
              <a:gd name="connsiteY2" fmla="*/ 83635 h 3365762"/>
              <a:gd name="connsiteX3" fmla="*/ 3475740 w 3475740"/>
              <a:gd name="connsiteY3" fmla="*/ 3236883 h 3365762"/>
              <a:gd name="connsiteX4" fmla="*/ 3010550 w 3475740"/>
              <a:gd name="connsiteY4" fmla="*/ 3270905 h 3365762"/>
              <a:gd name="connsiteX5" fmla="*/ 2559426 w 3475740"/>
              <a:gd name="connsiteY5" fmla="*/ 3314820 h 3365762"/>
              <a:gd name="connsiteX6" fmla="*/ 523883 w 3475740"/>
              <a:gd name="connsiteY6" fmla="*/ 2921364 h 3365762"/>
              <a:gd name="connsiteX7" fmla="*/ 2637285 w 3475740"/>
              <a:gd name="connsiteY7" fmla="*/ 1484 h 336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5740" h="3365762">
                <a:moveTo>
                  <a:pt x="2637285" y="1484"/>
                </a:moveTo>
                <a:cubicBezTo>
                  <a:pt x="2811729" y="5696"/>
                  <a:pt x="2994768" y="18940"/>
                  <a:pt x="3186384" y="42069"/>
                </a:cubicBezTo>
                <a:lnTo>
                  <a:pt x="3475740" y="83635"/>
                </a:lnTo>
                <a:lnTo>
                  <a:pt x="3475740" y="3236883"/>
                </a:lnTo>
                <a:lnTo>
                  <a:pt x="3010550" y="3270905"/>
                </a:lnTo>
                <a:cubicBezTo>
                  <a:pt x="2856862" y="3284032"/>
                  <a:pt x="2706269" y="3298754"/>
                  <a:pt x="2559426" y="3314820"/>
                </a:cubicBezTo>
                <a:cubicBezTo>
                  <a:pt x="1820524" y="3395712"/>
                  <a:pt x="1048366" y="3447847"/>
                  <a:pt x="523883" y="2921364"/>
                </a:cubicBezTo>
                <a:cubicBezTo>
                  <a:pt x="-614488" y="1778575"/>
                  <a:pt x="107846" y="-59579"/>
                  <a:pt x="2637285" y="1484"/>
                </a:cubicBezTo>
                <a:close/>
              </a:path>
            </a:pathLst>
          </a:custGeom>
        </p:spPr>
        <p:txBody>
          <a:bodyPr wrap="square" anchor="ctr">
            <a:noAutofit/>
          </a:bodyPr>
          <a:lstStyle>
            <a:lvl1pPr marL="0" indent="0" algn="ctr">
              <a:buFontTx/>
              <a:buNone/>
              <a:defRPr sz="1100">
                <a:solidFill>
                  <a:schemeClr val="bg1"/>
                </a:solidFill>
              </a:defRPr>
            </a:lvl1pPr>
          </a:lstStyle>
          <a:p>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4" name="Title 1">
            <a:extLst>
              <a:ext uri="{FF2B5EF4-FFF2-40B4-BE49-F238E27FC236}">
                <a16:creationId xmlns:a16="http://schemas.microsoft.com/office/drawing/2014/main" id="{06AE90D0-A1BA-BCC8-790D-53D5105364EB}"/>
              </a:ext>
            </a:extLst>
          </p:cNvPr>
          <p:cNvSpPr>
            <a:spLocks noGrp="1"/>
          </p:cNvSpPr>
          <p:nvPr>
            <p:ph type="title"/>
          </p:nvPr>
        </p:nvSpPr>
        <p:spPr>
          <a:xfrm>
            <a:off x="396373" y="365126"/>
            <a:ext cx="8069201" cy="439737"/>
          </a:xfrm>
        </p:spPr>
        <p:txBody>
          <a:bodyPr anchor="t">
            <a:noAutofit/>
          </a:bodyPr>
          <a:lstStyle>
            <a:lvl1pPr>
              <a:defRPr sz="2600">
                <a:solidFill>
                  <a:schemeClr val="bg1"/>
                </a:solidFill>
              </a:defRPr>
            </a:lvl1pPr>
          </a:lstStyle>
          <a:p>
            <a:r>
              <a:rPr lang="en-US" dirty="0"/>
              <a:t>Click to edit Master title style</a:t>
            </a:r>
            <a:endParaRPr lang="nl-BE" dirty="0"/>
          </a:p>
        </p:txBody>
      </p:sp>
      <p:sp>
        <p:nvSpPr>
          <p:cNvPr id="5" name="Content Placeholder 2">
            <a:extLst>
              <a:ext uri="{FF2B5EF4-FFF2-40B4-BE49-F238E27FC236}">
                <a16:creationId xmlns:a16="http://schemas.microsoft.com/office/drawing/2014/main" id="{FC561C4B-012E-9248-8AA8-5ABD575C0AF7}"/>
              </a:ext>
            </a:extLst>
          </p:cNvPr>
          <p:cNvSpPr>
            <a:spLocks noGrp="1"/>
          </p:cNvSpPr>
          <p:nvPr>
            <p:ph idx="1"/>
          </p:nvPr>
        </p:nvSpPr>
        <p:spPr>
          <a:xfrm>
            <a:off x="396373" y="1395413"/>
            <a:ext cx="8069201" cy="4952292"/>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6" name="Text Placeholder 10">
            <a:extLst>
              <a:ext uri="{FF2B5EF4-FFF2-40B4-BE49-F238E27FC236}">
                <a16:creationId xmlns:a16="http://schemas.microsoft.com/office/drawing/2014/main" id="{FD30D9B7-FB17-780B-B0AB-10055C1AE08C}"/>
              </a:ext>
            </a:extLst>
          </p:cNvPr>
          <p:cNvSpPr>
            <a:spLocks noGrp="1"/>
          </p:cNvSpPr>
          <p:nvPr>
            <p:ph type="body" sz="quarter" idx="11" hasCustomPrompt="1"/>
          </p:nvPr>
        </p:nvSpPr>
        <p:spPr>
          <a:xfrm>
            <a:off x="396372" y="781050"/>
            <a:ext cx="8069361"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39941358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 image - var4 DAR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BD4E4E1-D41A-92F4-931F-B648AC15367A}"/>
              </a:ext>
            </a:extLst>
          </p:cNvPr>
          <p:cNvGrpSpPr/>
          <p:nvPr userDrawn="1"/>
        </p:nvGrpSpPr>
        <p:grpSpPr>
          <a:xfrm>
            <a:off x="-1" y="-3190"/>
            <a:ext cx="12191999" cy="6861190"/>
            <a:chOff x="-1" y="-3190"/>
            <a:chExt cx="12191999" cy="6861190"/>
          </a:xfrm>
        </p:grpSpPr>
        <p:pic>
          <p:nvPicPr>
            <p:cNvPr id="5" name="Picture 4">
              <a:extLst>
                <a:ext uri="{FF2B5EF4-FFF2-40B4-BE49-F238E27FC236}">
                  <a16:creationId xmlns:a16="http://schemas.microsoft.com/office/drawing/2014/main" id="{21AF11AF-BED4-B539-7223-92A89D2ACAA8}"/>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6" name="Graphic 11">
              <a:extLst>
                <a:ext uri="{FF2B5EF4-FFF2-40B4-BE49-F238E27FC236}">
                  <a16:creationId xmlns:a16="http://schemas.microsoft.com/office/drawing/2014/main" id="{B6333683-D8DB-2FE8-8F1B-5465DC099083}"/>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14" name="Freeform: Shape 13">
            <a:extLst>
              <a:ext uri="{FF2B5EF4-FFF2-40B4-BE49-F238E27FC236}">
                <a16:creationId xmlns:a16="http://schemas.microsoft.com/office/drawing/2014/main" id="{0F607FB6-1010-7362-9480-B2F8BA665B3B}"/>
              </a:ext>
            </a:extLst>
          </p:cNvPr>
          <p:cNvSpPr/>
          <p:nvPr userDrawn="1"/>
        </p:nvSpPr>
        <p:spPr>
          <a:xfrm flipV="1">
            <a:off x="8908027" y="0"/>
            <a:ext cx="3283974" cy="6854810"/>
          </a:xfrm>
          <a:custGeom>
            <a:avLst/>
            <a:gdLst>
              <a:gd name="connsiteX0" fmla="*/ 1044661 w 3125649"/>
              <a:gd name="connsiteY0" fmla="*/ 0 h 6854810"/>
              <a:gd name="connsiteX1" fmla="*/ 3125649 w 3125649"/>
              <a:gd name="connsiteY1" fmla="*/ 0 h 6854810"/>
              <a:gd name="connsiteX2" fmla="*/ 3125649 w 3125649"/>
              <a:gd name="connsiteY2" fmla="*/ 3914686 h 6854810"/>
              <a:gd name="connsiteX3" fmla="*/ 2919045 w 3125649"/>
              <a:gd name="connsiteY3" fmla="*/ 4426722 h 6854810"/>
              <a:gd name="connsiteX4" fmla="*/ 2240263 w 3125649"/>
              <a:gd name="connsiteY4" fmla="*/ 6444948 h 6854810"/>
              <a:gd name="connsiteX5" fmla="*/ 2128535 w 3125649"/>
              <a:gd name="connsiteY5" fmla="*/ 6854810 h 6854810"/>
              <a:gd name="connsiteX6" fmla="*/ 0 w 3125649"/>
              <a:gd name="connsiteY6" fmla="*/ 6854810 h 6854810"/>
              <a:gd name="connsiteX7" fmla="*/ 65790 w 3125649"/>
              <a:gd name="connsiteY7" fmla="*/ 5942822 h 6854810"/>
              <a:gd name="connsiteX8" fmla="*/ 846825 w 3125649"/>
              <a:gd name="connsiteY8" fmla="*/ 806498 h 685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5649" h="6854810">
                <a:moveTo>
                  <a:pt x="1044661" y="0"/>
                </a:moveTo>
                <a:lnTo>
                  <a:pt x="3125649" y="0"/>
                </a:lnTo>
                <a:lnTo>
                  <a:pt x="3125649" y="3914686"/>
                </a:lnTo>
                <a:lnTo>
                  <a:pt x="2919045" y="4426722"/>
                </a:lnTo>
                <a:cubicBezTo>
                  <a:pt x="2665348" y="5084631"/>
                  <a:pt x="2434142" y="5762534"/>
                  <a:pt x="2240263" y="6444948"/>
                </a:cubicBezTo>
                <a:lnTo>
                  <a:pt x="2128535" y="6854810"/>
                </a:lnTo>
                <a:lnTo>
                  <a:pt x="0" y="6854810"/>
                </a:lnTo>
                <a:lnTo>
                  <a:pt x="65790" y="5942822"/>
                </a:lnTo>
                <a:cubicBezTo>
                  <a:pt x="215055" y="4136217"/>
                  <a:pt x="471141" y="2432482"/>
                  <a:pt x="846825" y="806498"/>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12" name="Picture Placeholder 11">
            <a:extLst>
              <a:ext uri="{FF2B5EF4-FFF2-40B4-BE49-F238E27FC236}">
                <a16:creationId xmlns:a16="http://schemas.microsoft.com/office/drawing/2014/main" id="{397EBCD2-2E64-E824-14C7-819BADC65D6D}"/>
              </a:ext>
            </a:extLst>
          </p:cNvPr>
          <p:cNvSpPr>
            <a:spLocks noGrp="1"/>
          </p:cNvSpPr>
          <p:nvPr>
            <p:ph type="pic" sz="quarter" idx="10"/>
          </p:nvPr>
        </p:nvSpPr>
        <p:spPr>
          <a:xfrm>
            <a:off x="8789331" y="1063809"/>
            <a:ext cx="3156934" cy="4579768"/>
          </a:xfrm>
          <a:custGeom>
            <a:avLst/>
            <a:gdLst>
              <a:gd name="connsiteX0" fmla="*/ 2539037 w 3156934"/>
              <a:gd name="connsiteY0" fmla="*/ 3 h 4579768"/>
              <a:gd name="connsiteX1" fmla="*/ 2667367 w 3156934"/>
              <a:gd name="connsiteY1" fmla="*/ 23710 h 4579768"/>
              <a:gd name="connsiteX2" fmla="*/ 2903297 w 3156934"/>
              <a:gd name="connsiteY2" fmla="*/ 3694219 h 4579768"/>
              <a:gd name="connsiteX3" fmla="*/ 953586 w 3156934"/>
              <a:gd name="connsiteY3" fmla="*/ 4498361 h 4579768"/>
              <a:gd name="connsiteX4" fmla="*/ 109726 w 3156934"/>
              <a:gd name="connsiteY4" fmla="*/ 2565564 h 4579768"/>
              <a:gd name="connsiteX5" fmla="*/ 2539037 w 3156934"/>
              <a:gd name="connsiteY5" fmla="*/ 3 h 45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934" h="4579768">
                <a:moveTo>
                  <a:pt x="2539037" y="3"/>
                </a:moveTo>
                <a:cubicBezTo>
                  <a:pt x="2585062" y="150"/>
                  <a:pt x="2628009" y="7805"/>
                  <a:pt x="2667367" y="23710"/>
                </a:cubicBezTo>
                <a:cubicBezTo>
                  <a:pt x="3288077" y="274550"/>
                  <a:pt x="3262141" y="2805880"/>
                  <a:pt x="2903297" y="3694219"/>
                </a:cubicBezTo>
                <a:cubicBezTo>
                  <a:pt x="2544453" y="4582434"/>
                  <a:pt x="1515282" y="4692442"/>
                  <a:pt x="953586" y="4498361"/>
                </a:cubicBezTo>
                <a:cubicBezTo>
                  <a:pt x="335131" y="4284608"/>
                  <a:pt x="-249118" y="3453778"/>
                  <a:pt x="109726" y="2565564"/>
                </a:cubicBezTo>
                <a:cubicBezTo>
                  <a:pt x="465523" y="1685173"/>
                  <a:pt x="1848653" y="-2195"/>
                  <a:pt x="2539037" y="3"/>
                </a:cubicBezTo>
                <a:close/>
              </a:path>
            </a:pathLst>
          </a:custGeom>
        </p:spPr>
        <p:txBody>
          <a:bodyPr wrap="square" anchor="ctr">
            <a:noAutofit/>
          </a:bodyPr>
          <a:lstStyle>
            <a:lvl1pPr marL="0" indent="0" algn="ctr">
              <a:buNone/>
              <a:defRPr sz="1100">
                <a:solidFill>
                  <a:schemeClr val="tx1"/>
                </a:solidFill>
              </a:defRPr>
            </a:lvl1pPr>
          </a:lstStyle>
          <a:p>
            <a:endParaRPr lang="nl-BE" dirty="0"/>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3" y="365126"/>
            <a:ext cx="8069201" cy="885538"/>
          </a:xfrm>
        </p:spPr>
        <p:txBody>
          <a:bodyPr>
            <a:normAutofit/>
          </a:bodyPr>
          <a:lstStyle>
            <a:lvl1pPr>
              <a:defRPr sz="2800">
                <a:solidFill>
                  <a:schemeClr val="bg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8069201" cy="507305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Tree>
    <p:extLst>
      <p:ext uri="{BB962C8B-B14F-4D97-AF65-F5344CB8AC3E}">
        <p14:creationId xmlns:p14="http://schemas.microsoft.com/office/powerpoint/2010/main" val="12201143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 image - var4  + subtitle DAR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3BB419-446C-910B-4CBE-4441A71F1019}"/>
              </a:ext>
            </a:extLst>
          </p:cNvPr>
          <p:cNvGrpSpPr/>
          <p:nvPr userDrawn="1"/>
        </p:nvGrpSpPr>
        <p:grpSpPr>
          <a:xfrm>
            <a:off x="-1" y="-3190"/>
            <a:ext cx="12191999" cy="6861190"/>
            <a:chOff x="-1" y="-3190"/>
            <a:chExt cx="12191999" cy="6861190"/>
          </a:xfrm>
        </p:grpSpPr>
        <p:pic>
          <p:nvPicPr>
            <p:cNvPr id="3" name="Picture 2">
              <a:extLst>
                <a:ext uri="{FF2B5EF4-FFF2-40B4-BE49-F238E27FC236}">
                  <a16:creationId xmlns:a16="http://schemas.microsoft.com/office/drawing/2014/main" id="{12B93377-D333-9D8C-B1DD-25429ED0749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0" name="Graphic 11">
              <a:extLst>
                <a:ext uri="{FF2B5EF4-FFF2-40B4-BE49-F238E27FC236}">
                  <a16:creationId xmlns:a16="http://schemas.microsoft.com/office/drawing/2014/main" id="{4893A0EB-FA85-B725-A8E1-FD76210C6CEB}"/>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14" name="Freeform: Shape 13">
            <a:extLst>
              <a:ext uri="{FF2B5EF4-FFF2-40B4-BE49-F238E27FC236}">
                <a16:creationId xmlns:a16="http://schemas.microsoft.com/office/drawing/2014/main" id="{0F607FB6-1010-7362-9480-B2F8BA665B3B}"/>
              </a:ext>
            </a:extLst>
          </p:cNvPr>
          <p:cNvSpPr/>
          <p:nvPr userDrawn="1"/>
        </p:nvSpPr>
        <p:spPr>
          <a:xfrm flipV="1">
            <a:off x="8908027" y="0"/>
            <a:ext cx="3283974" cy="6854810"/>
          </a:xfrm>
          <a:custGeom>
            <a:avLst/>
            <a:gdLst>
              <a:gd name="connsiteX0" fmla="*/ 1044661 w 3125649"/>
              <a:gd name="connsiteY0" fmla="*/ 0 h 6854810"/>
              <a:gd name="connsiteX1" fmla="*/ 3125649 w 3125649"/>
              <a:gd name="connsiteY1" fmla="*/ 0 h 6854810"/>
              <a:gd name="connsiteX2" fmla="*/ 3125649 w 3125649"/>
              <a:gd name="connsiteY2" fmla="*/ 3914686 h 6854810"/>
              <a:gd name="connsiteX3" fmla="*/ 2919045 w 3125649"/>
              <a:gd name="connsiteY3" fmla="*/ 4426722 h 6854810"/>
              <a:gd name="connsiteX4" fmla="*/ 2240263 w 3125649"/>
              <a:gd name="connsiteY4" fmla="*/ 6444948 h 6854810"/>
              <a:gd name="connsiteX5" fmla="*/ 2128535 w 3125649"/>
              <a:gd name="connsiteY5" fmla="*/ 6854810 h 6854810"/>
              <a:gd name="connsiteX6" fmla="*/ 0 w 3125649"/>
              <a:gd name="connsiteY6" fmla="*/ 6854810 h 6854810"/>
              <a:gd name="connsiteX7" fmla="*/ 65790 w 3125649"/>
              <a:gd name="connsiteY7" fmla="*/ 5942822 h 6854810"/>
              <a:gd name="connsiteX8" fmla="*/ 846825 w 3125649"/>
              <a:gd name="connsiteY8" fmla="*/ 806498 h 685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5649" h="6854810">
                <a:moveTo>
                  <a:pt x="1044661" y="0"/>
                </a:moveTo>
                <a:lnTo>
                  <a:pt x="3125649" y="0"/>
                </a:lnTo>
                <a:lnTo>
                  <a:pt x="3125649" y="3914686"/>
                </a:lnTo>
                <a:lnTo>
                  <a:pt x="2919045" y="4426722"/>
                </a:lnTo>
                <a:cubicBezTo>
                  <a:pt x="2665348" y="5084631"/>
                  <a:pt x="2434142" y="5762534"/>
                  <a:pt x="2240263" y="6444948"/>
                </a:cubicBezTo>
                <a:lnTo>
                  <a:pt x="2128535" y="6854810"/>
                </a:lnTo>
                <a:lnTo>
                  <a:pt x="0" y="6854810"/>
                </a:lnTo>
                <a:lnTo>
                  <a:pt x="65790" y="5942822"/>
                </a:lnTo>
                <a:cubicBezTo>
                  <a:pt x="215055" y="4136217"/>
                  <a:pt x="471141" y="2432482"/>
                  <a:pt x="846825" y="806498"/>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BE"/>
          </a:p>
        </p:txBody>
      </p:sp>
      <p:sp>
        <p:nvSpPr>
          <p:cNvPr id="12" name="Picture Placeholder 11">
            <a:extLst>
              <a:ext uri="{FF2B5EF4-FFF2-40B4-BE49-F238E27FC236}">
                <a16:creationId xmlns:a16="http://schemas.microsoft.com/office/drawing/2014/main" id="{397EBCD2-2E64-E824-14C7-819BADC65D6D}"/>
              </a:ext>
            </a:extLst>
          </p:cNvPr>
          <p:cNvSpPr>
            <a:spLocks noGrp="1"/>
          </p:cNvSpPr>
          <p:nvPr>
            <p:ph type="pic" sz="quarter" idx="10"/>
          </p:nvPr>
        </p:nvSpPr>
        <p:spPr>
          <a:xfrm>
            <a:off x="8789331" y="1063809"/>
            <a:ext cx="3156934" cy="4579768"/>
          </a:xfrm>
          <a:custGeom>
            <a:avLst/>
            <a:gdLst>
              <a:gd name="connsiteX0" fmla="*/ 2539037 w 3156934"/>
              <a:gd name="connsiteY0" fmla="*/ 3 h 4579768"/>
              <a:gd name="connsiteX1" fmla="*/ 2667367 w 3156934"/>
              <a:gd name="connsiteY1" fmla="*/ 23710 h 4579768"/>
              <a:gd name="connsiteX2" fmla="*/ 2903297 w 3156934"/>
              <a:gd name="connsiteY2" fmla="*/ 3694219 h 4579768"/>
              <a:gd name="connsiteX3" fmla="*/ 953586 w 3156934"/>
              <a:gd name="connsiteY3" fmla="*/ 4498361 h 4579768"/>
              <a:gd name="connsiteX4" fmla="*/ 109726 w 3156934"/>
              <a:gd name="connsiteY4" fmla="*/ 2565564 h 4579768"/>
              <a:gd name="connsiteX5" fmla="*/ 2539037 w 3156934"/>
              <a:gd name="connsiteY5" fmla="*/ 3 h 45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934" h="4579768">
                <a:moveTo>
                  <a:pt x="2539037" y="3"/>
                </a:moveTo>
                <a:cubicBezTo>
                  <a:pt x="2585062" y="150"/>
                  <a:pt x="2628009" y="7805"/>
                  <a:pt x="2667367" y="23710"/>
                </a:cubicBezTo>
                <a:cubicBezTo>
                  <a:pt x="3288077" y="274550"/>
                  <a:pt x="3262141" y="2805880"/>
                  <a:pt x="2903297" y="3694219"/>
                </a:cubicBezTo>
                <a:cubicBezTo>
                  <a:pt x="2544453" y="4582434"/>
                  <a:pt x="1515282" y="4692442"/>
                  <a:pt x="953586" y="4498361"/>
                </a:cubicBezTo>
                <a:cubicBezTo>
                  <a:pt x="335131" y="4284608"/>
                  <a:pt x="-249118" y="3453778"/>
                  <a:pt x="109726" y="2565564"/>
                </a:cubicBezTo>
                <a:cubicBezTo>
                  <a:pt x="465523" y="1685173"/>
                  <a:pt x="1848653" y="-2195"/>
                  <a:pt x="2539037" y="3"/>
                </a:cubicBezTo>
                <a:close/>
              </a:path>
            </a:pathLst>
          </a:custGeom>
        </p:spPr>
        <p:txBody>
          <a:bodyPr wrap="square" anchor="ctr">
            <a:noAutofit/>
          </a:bodyPr>
          <a:lstStyle>
            <a:lvl1pPr marL="0" indent="0" algn="ctr">
              <a:buNone/>
              <a:defRPr sz="1100">
                <a:solidFill>
                  <a:schemeClr val="tx1"/>
                </a:solidFill>
              </a:defRPr>
            </a:lvl1pPr>
          </a:lstStyle>
          <a:p>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4" name="Title 1">
            <a:extLst>
              <a:ext uri="{FF2B5EF4-FFF2-40B4-BE49-F238E27FC236}">
                <a16:creationId xmlns:a16="http://schemas.microsoft.com/office/drawing/2014/main" id="{819366CD-64AD-D1C7-3A80-89A9EBFD3670}"/>
              </a:ext>
            </a:extLst>
          </p:cNvPr>
          <p:cNvSpPr>
            <a:spLocks noGrp="1"/>
          </p:cNvSpPr>
          <p:nvPr>
            <p:ph type="title"/>
          </p:nvPr>
        </p:nvSpPr>
        <p:spPr>
          <a:xfrm>
            <a:off x="396373" y="365126"/>
            <a:ext cx="8069201" cy="439737"/>
          </a:xfrm>
        </p:spPr>
        <p:txBody>
          <a:bodyPr anchor="t">
            <a:noAutofit/>
          </a:bodyPr>
          <a:lstStyle>
            <a:lvl1pPr>
              <a:defRPr sz="2600">
                <a:solidFill>
                  <a:schemeClr val="bg1"/>
                </a:solidFill>
              </a:defRPr>
            </a:lvl1pPr>
          </a:lstStyle>
          <a:p>
            <a:r>
              <a:rPr lang="en-US" dirty="0"/>
              <a:t>Click to edit Master title style</a:t>
            </a:r>
            <a:endParaRPr lang="nl-BE" dirty="0"/>
          </a:p>
        </p:txBody>
      </p:sp>
      <p:sp>
        <p:nvSpPr>
          <p:cNvPr id="5" name="Content Placeholder 2">
            <a:extLst>
              <a:ext uri="{FF2B5EF4-FFF2-40B4-BE49-F238E27FC236}">
                <a16:creationId xmlns:a16="http://schemas.microsoft.com/office/drawing/2014/main" id="{E4C6F466-7301-7E5B-FB08-8CA22509D29A}"/>
              </a:ext>
            </a:extLst>
          </p:cNvPr>
          <p:cNvSpPr>
            <a:spLocks noGrp="1"/>
          </p:cNvSpPr>
          <p:nvPr>
            <p:ph idx="1"/>
          </p:nvPr>
        </p:nvSpPr>
        <p:spPr>
          <a:xfrm>
            <a:off x="396373" y="1395413"/>
            <a:ext cx="8069201" cy="4952292"/>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6" name="Text Placeholder 10">
            <a:extLst>
              <a:ext uri="{FF2B5EF4-FFF2-40B4-BE49-F238E27FC236}">
                <a16:creationId xmlns:a16="http://schemas.microsoft.com/office/drawing/2014/main" id="{601D51CE-9BE4-2F96-0D94-7C2CAA49DC8E}"/>
              </a:ext>
            </a:extLst>
          </p:cNvPr>
          <p:cNvSpPr>
            <a:spLocks noGrp="1"/>
          </p:cNvSpPr>
          <p:nvPr>
            <p:ph type="body" sz="quarter" idx="11" hasCustomPrompt="1"/>
          </p:nvPr>
        </p:nvSpPr>
        <p:spPr>
          <a:xfrm>
            <a:off x="396372" y="781050"/>
            <a:ext cx="8069361"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2937877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 image - var5 DAR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DAF384E-8259-C39E-F30E-0F1299BBAAD4}"/>
              </a:ext>
            </a:extLst>
          </p:cNvPr>
          <p:cNvGrpSpPr/>
          <p:nvPr userDrawn="1"/>
        </p:nvGrpSpPr>
        <p:grpSpPr>
          <a:xfrm>
            <a:off x="-1" y="-3190"/>
            <a:ext cx="12191999" cy="6861190"/>
            <a:chOff x="-1" y="-3190"/>
            <a:chExt cx="12191999" cy="6861190"/>
          </a:xfrm>
        </p:grpSpPr>
        <p:pic>
          <p:nvPicPr>
            <p:cNvPr id="14" name="Picture 13">
              <a:extLst>
                <a:ext uri="{FF2B5EF4-FFF2-40B4-BE49-F238E27FC236}">
                  <a16:creationId xmlns:a16="http://schemas.microsoft.com/office/drawing/2014/main" id="{D23BC586-5480-C2D0-B24B-A523FDF8BA2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5" name="Graphic 11">
              <a:extLst>
                <a:ext uri="{FF2B5EF4-FFF2-40B4-BE49-F238E27FC236}">
                  <a16:creationId xmlns:a16="http://schemas.microsoft.com/office/drawing/2014/main" id="{9DFA0EE9-3C95-0A55-D825-D018A636C1F1}"/>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grpSp>
        <p:nvGrpSpPr>
          <p:cNvPr id="4" name="Group 3">
            <a:extLst>
              <a:ext uri="{FF2B5EF4-FFF2-40B4-BE49-F238E27FC236}">
                <a16:creationId xmlns:a16="http://schemas.microsoft.com/office/drawing/2014/main" id="{BCF0556B-BE00-5D98-DA49-AFCDF50C250D}"/>
              </a:ext>
            </a:extLst>
          </p:cNvPr>
          <p:cNvGrpSpPr/>
          <p:nvPr userDrawn="1"/>
        </p:nvGrpSpPr>
        <p:grpSpPr>
          <a:xfrm>
            <a:off x="9308373" y="-17698"/>
            <a:ext cx="2620122" cy="7332898"/>
            <a:chOff x="9308373" y="-17698"/>
            <a:chExt cx="2620122" cy="7332898"/>
          </a:xfrm>
        </p:grpSpPr>
        <p:sp>
          <p:nvSpPr>
            <p:cNvPr id="5" name="Freeform: Shape 4">
              <a:extLst>
                <a:ext uri="{FF2B5EF4-FFF2-40B4-BE49-F238E27FC236}">
                  <a16:creationId xmlns:a16="http://schemas.microsoft.com/office/drawing/2014/main" id="{7C1537C3-46CE-49D3-C85B-6E339E187404}"/>
                </a:ext>
              </a:extLst>
            </p:cNvPr>
            <p:cNvSpPr/>
            <p:nvPr userDrawn="1"/>
          </p:nvSpPr>
          <p:spPr>
            <a:xfrm>
              <a:off x="9308373" y="-17698"/>
              <a:ext cx="2620122" cy="7332898"/>
            </a:xfrm>
            <a:custGeom>
              <a:avLst/>
              <a:gdLst>
                <a:gd name="connsiteX0" fmla="*/ 6708 w 2620122"/>
                <a:gd name="connsiteY0" fmla="*/ 0 h 7332898"/>
                <a:gd name="connsiteX1" fmla="*/ 407864 w 2620122"/>
                <a:gd name="connsiteY1" fmla="*/ 3398028 h 7332898"/>
                <a:gd name="connsiteX2" fmla="*/ 2620122 w 2620122"/>
                <a:gd name="connsiteY2" fmla="*/ 7332898 h 7332898"/>
              </a:gdLst>
              <a:ahLst/>
              <a:cxnLst>
                <a:cxn ang="0">
                  <a:pos x="connsiteX0" y="connsiteY0"/>
                </a:cxn>
                <a:cxn ang="0">
                  <a:pos x="connsiteX1" y="connsiteY1"/>
                </a:cxn>
                <a:cxn ang="0">
                  <a:pos x="connsiteX2" y="connsiteY2"/>
                </a:cxn>
              </a:cxnLst>
              <a:rect l="l" t="t" r="r" b="b"/>
              <a:pathLst>
                <a:path w="2620122" h="7332898">
                  <a:moveTo>
                    <a:pt x="6708" y="0"/>
                  </a:moveTo>
                  <a:cubicBezTo>
                    <a:pt x="-10499" y="1087939"/>
                    <a:pt x="-27705" y="2175879"/>
                    <a:pt x="407864" y="3398028"/>
                  </a:cubicBezTo>
                  <a:cubicBezTo>
                    <a:pt x="843433" y="4620177"/>
                    <a:pt x="2196352" y="6681019"/>
                    <a:pt x="2620122" y="7332898"/>
                  </a:cubicBezTo>
                </a:path>
              </a:pathLst>
            </a:custGeom>
            <a:noFill/>
            <a:ln w="15875">
              <a:gradFill>
                <a:gsLst>
                  <a:gs pos="0">
                    <a:schemeClr val="accent1"/>
                  </a:gs>
                  <a:gs pos="50000">
                    <a:schemeClr val="accent5"/>
                  </a:gs>
                  <a:gs pos="100000">
                    <a:schemeClr val="accent3"/>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6" name="Graphic 5">
              <a:extLst>
                <a:ext uri="{FF2B5EF4-FFF2-40B4-BE49-F238E27FC236}">
                  <a16:creationId xmlns:a16="http://schemas.microsoft.com/office/drawing/2014/main" id="{0AC432D5-2575-DE99-9705-AB2B5C58E6E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373324">
              <a:off x="10935889" y="5799370"/>
              <a:ext cx="154402" cy="129698"/>
            </a:xfrm>
            <a:prstGeom prst="rect">
              <a:avLst/>
            </a:prstGeom>
          </p:spPr>
        </p:pic>
      </p:grpSp>
      <p:sp>
        <p:nvSpPr>
          <p:cNvPr id="12" name="Picture Placeholder 11">
            <a:extLst>
              <a:ext uri="{FF2B5EF4-FFF2-40B4-BE49-F238E27FC236}">
                <a16:creationId xmlns:a16="http://schemas.microsoft.com/office/drawing/2014/main" id="{397EBCD2-2E64-E824-14C7-819BADC65D6D}"/>
              </a:ext>
            </a:extLst>
          </p:cNvPr>
          <p:cNvSpPr>
            <a:spLocks noGrp="1"/>
          </p:cNvSpPr>
          <p:nvPr>
            <p:ph type="pic" sz="quarter" idx="10"/>
          </p:nvPr>
        </p:nvSpPr>
        <p:spPr>
          <a:xfrm>
            <a:off x="8789331" y="1063809"/>
            <a:ext cx="3156934" cy="4579768"/>
          </a:xfrm>
          <a:custGeom>
            <a:avLst/>
            <a:gdLst>
              <a:gd name="connsiteX0" fmla="*/ 2539037 w 3156934"/>
              <a:gd name="connsiteY0" fmla="*/ 3 h 4579768"/>
              <a:gd name="connsiteX1" fmla="*/ 2667367 w 3156934"/>
              <a:gd name="connsiteY1" fmla="*/ 23710 h 4579768"/>
              <a:gd name="connsiteX2" fmla="*/ 2903297 w 3156934"/>
              <a:gd name="connsiteY2" fmla="*/ 3694219 h 4579768"/>
              <a:gd name="connsiteX3" fmla="*/ 953586 w 3156934"/>
              <a:gd name="connsiteY3" fmla="*/ 4498361 h 4579768"/>
              <a:gd name="connsiteX4" fmla="*/ 109726 w 3156934"/>
              <a:gd name="connsiteY4" fmla="*/ 2565564 h 4579768"/>
              <a:gd name="connsiteX5" fmla="*/ 2539037 w 3156934"/>
              <a:gd name="connsiteY5" fmla="*/ 3 h 45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934" h="4579768">
                <a:moveTo>
                  <a:pt x="2539037" y="3"/>
                </a:moveTo>
                <a:cubicBezTo>
                  <a:pt x="2585062" y="150"/>
                  <a:pt x="2628009" y="7805"/>
                  <a:pt x="2667367" y="23710"/>
                </a:cubicBezTo>
                <a:cubicBezTo>
                  <a:pt x="3288077" y="274550"/>
                  <a:pt x="3262141" y="2805880"/>
                  <a:pt x="2903297" y="3694219"/>
                </a:cubicBezTo>
                <a:cubicBezTo>
                  <a:pt x="2544453" y="4582434"/>
                  <a:pt x="1515282" y="4692442"/>
                  <a:pt x="953586" y="4498361"/>
                </a:cubicBezTo>
                <a:cubicBezTo>
                  <a:pt x="335131" y="4284608"/>
                  <a:pt x="-249118" y="3453778"/>
                  <a:pt x="109726" y="2565564"/>
                </a:cubicBezTo>
                <a:cubicBezTo>
                  <a:pt x="465523" y="1685173"/>
                  <a:pt x="1848653" y="-2195"/>
                  <a:pt x="2539037" y="3"/>
                </a:cubicBezTo>
                <a:close/>
              </a:path>
            </a:pathLst>
          </a:custGeom>
        </p:spPr>
        <p:txBody>
          <a:bodyPr wrap="square" anchor="ctr">
            <a:noAutofit/>
          </a:bodyPr>
          <a:lstStyle>
            <a:lvl1pPr marL="0" indent="0" algn="ctr">
              <a:buNone/>
              <a:defRPr sz="1100">
                <a:solidFill>
                  <a:schemeClr val="bg1"/>
                </a:solidFill>
              </a:defRPr>
            </a:lvl1pPr>
          </a:lstStyle>
          <a:p>
            <a:endParaRPr lang="nl-BE" dirty="0"/>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3" y="365126"/>
            <a:ext cx="8069201" cy="885538"/>
          </a:xfrm>
        </p:spPr>
        <p:txBody>
          <a:bodyPr>
            <a:normAutofit/>
          </a:bodyPr>
          <a:lstStyle>
            <a:lvl1pPr>
              <a:defRPr sz="2800">
                <a:solidFill>
                  <a:schemeClr val="bg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8069201" cy="507305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pic>
        <p:nvPicPr>
          <p:cNvPr id="11" name="Graphic 10">
            <a:extLst>
              <a:ext uri="{FF2B5EF4-FFF2-40B4-BE49-F238E27FC236}">
                <a16:creationId xmlns:a16="http://schemas.microsoft.com/office/drawing/2014/main" id="{4E5B5E7F-11A9-6496-76A0-5DFE129F450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8314002">
            <a:off x="9237070" y="498634"/>
            <a:ext cx="154402" cy="129698"/>
          </a:xfrm>
          <a:prstGeom prst="rect">
            <a:avLst/>
          </a:prstGeom>
        </p:spPr>
      </p:pic>
    </p:spTree>
    <p:extLst>
      <p:ext uri="{BB962C8B-B14F-4D97-AF65-F5344CB8AC3E}">
        <p14:creationId xmlns:p14="http://schemas.microsoft.com/office/powerpoint/2010/main" val="1941103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main - var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3BE02D-6C2E-BC36-01C6-5EE76922B4D5}"/>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grpSp>
        <p:nvGrpSpPr>
          <p:cNvPr id="19" name="Group 18">
            <a:extLst>
              <a:ext uri="{FF2B5EF4-FFF2-40B4-BE49-F238E27FC236}">
                <a16:creationId xmlns:a16="http://schemas.microsoft.com/office/drawing/2014/main" id="{B8686CB2-757B-309E-AE3C-5FBB3A095DA5}"/>
              </a:ext>
            </a:extLst>
          </p:cNvPr>
          <p:cNvGrpSpPr/>
          <p:nvPr userDrawn="1"/>
        </p:nvGrpSpPr>
        <p:grpSpPr>
          <a:xfrm>
            <a:off x="3560417" y="-161714"/>
            <a:ext cx="8708208" cy="7088184"/>
            <a:chOff x="3560417" y="-161714"/>
            <a:chExt cx="8708208" cy="7088184"/>
          </a:xfrm>
        </p:grpSpPr>
        <p:sp>
          <p:nvSpPr>
            <p:cNvPr id="13" name="Freeform: Shape 12">
              <a:extLst>
                <a:ext uri="{FF2B5EF4-FFF2-40B4-BE49-F238E27FC236}">
                  <a16:creationId xmlns:a16="http://schemas.microsoft.com/office/drawing/2014/main" id="{D7550DDA-C203-335B-F53E-DC1715658384}"/>
                </a:ext>
              </a:extLst>
            </p:cNvPr>
            <p:cNvSpPr/>
            <p:nvPr userDrawn="1"/>
          </p:nvSpPr>
          <p:spPr>
            <a:xfrm>
              <a:off x="3560417" y="3984487"/>
              <a:ext cx="8697844" cy="2941983"/>
            </a:xfrm>
            <a:custGeom>
              <a:avLst/>
              <a:gdLst>
                <a:gd name="connsiteX0" fmla="*/ 0 w 8697844"/>
                <a:gd name="connsiteY0" fmla="*/ 2941983 h 2941983"/>
                <a:gd name="connsiteX1" fmla="*/ 2994992 w 8697844"/>
                <a:gd name="connsiteY1" fmla="*/ 1484243 h 2941983"/>
                <a:gd name="connsiteX2" fmla="*/ 7739270 w 8697844"/>
                <a:gd name="connsiteY2" fmla="*/ 1161774 h 2941983"/>
                <a:gd name="connsiteX3" fmla="*/ 8697844 w 8697844"/>
                <a:gd name="connsiteY3" fmla="*/ 0 h 2941983"/>
              </a:gdLst>
              <a:ahLst/>
              <a:cxnLst>
                <a:cxn ang="0">
                  <a:pos x="connsiteX0" y="connsiteY0"/>
                </a:cxn>
                <a:cxn ang="0">
                  <a:pos x="connsiteX1" y="connsiteY1"/>
                </a:cxn>
                <a:cxn ang="0">
                  <a:pos x="connsiteX2" y="connsiteY2"/>
                </a:cxn>
                <a:cxn ang="0">
                  <a:pos x="connsiteX3" y="connsiteY3"/>
                </a:cxn>
              </a:cxnLst>
              <a:rect l="l" t="t" r="r" b="b"/>
              <a:pathLst>
                <a:path w="8697844" h="2941983">
                  <a:moveTo>
                    <a:pt x="0" y="2941983"/>
                  </a:moveTo>
                  <a:cubicBezTo>
                    <a:pt x="852557" y="2361463"/>
                    <a:pt x="1705114" y="1780944"/>
                    <a:pt x="2994992" y="1484243"/>
                  </a:cubicBezTo>
                  <a:cubicBezTo>
                    <a:pt x="4284870" y="1187542"/>
                    <a:pt x="6788795" y="1409148"/>
                    <a:pt x="7739270" y="1161774"/>
                  </a:cubicBezTo>
                  <a:cubicBezTo>
                    <a:pt x="8689745" y="914400"/>
                    <a:pt x="8586673" y="177432"/>
                    <a:pt x="8697844" y="0"/>
                  </a:cubicBezTo>
                </a:path>
              </a:pathLst>
            </a:custGeom>
            <a:noFill/>
            <a:ln w="15875">
              <a:gradFill flip="none" rotWithShape="1">
                <a:gsLst>
                  <a:gs pos="50000">
                    <a:schemeClr val="accent2"/>
                  </a:gs>
                  <a:gs pos="0">
                    <a:schemeClr val="accent1"/>
                  </a:gs>
                  <a:gs pos="100000">
                    <a:schemeClr val="accent3"/>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Freeform: Shape 13">
              <a:extLst>
                <a:ext uri="{FF2B5EF4-FFF2-40B4-BE49-F238E27FC236}">
                  <a16:creationId xmlns:a16="http://schemas.microsoft.com/office/drawing/2014/main" id="{4D5597AB-D372-0856-964C-C86B3B4ED838}"/>
                </a:ext>
              </a:extLst>
            </p:cNvPr>
            <p:cNvSpPr/>
            <p:nvPr userDrawn="1"/>
          </p:nvSpPr>
          <p:spPr>
            <a:xfrm>
              <a:off x="4342296" y="-161714"/>
              <a:ext cx="7926329" cy="1301401"/>
            </a:xfrm>
            <a:custGeom>
              <a:avLst/>
              <a:gdLst>
                <a:gd name="connsiteX0" fmla="*/ 7893878 w 7926329"/>
                <a:gd name="connsiteY0" fmla="*/ 1301401 h 1301401"/>
                <a:gd name="connsiteX1" fmla="*/ 7253356 w 7926329"/>
                <a:gd name="connsiteY1" fmla="*/ 855244 h 1301401"/>
                <a:gd name="connsiteX2" fmla="*/ 3330713 w 7926329"/>
                <a:gd name="connsiteY2" fmla="*/ 1107036 h 1301401"/>
                <a:gd name="connsiteX3" fmla="*/ 0 w 7926329"/>
                <a:gd name="connsiteY3" fmla="*/ 2688 h 1301401"/>
              </a:gdLst>
              <a:ahLst/>
              <a:cxnLst>
                <a:cxn ang="0">
                  <a:pos x="connsiteX0" y="connsiteY0"/>
                </a:cxn>
                <a:cxn ang="0">
                  <a:pos x="connsiteX1" y="connsiteY1"/>
                </a:cxn>
                <a:cxn ang="0">
                  <a:pos x="connsiteX2" y="connsiteY2"/>
                </a:cxn>
                <a:cxn ang="0">
                  <a:pos x="connsiteX3" y="connsiteY3"/>
                </a:cxn>
              </a:cxnLst>
              <a:rect l="l" t="t" r="r" b="b"/>
              <a:pathLst>
                <a:path w="7926329" h="1301401">
                  <a:moveTo>
                    <a:pt x="7893878" y="1301401"/>
                  </a:moveTo>
                  <a:cubicBezTo>
                    <a:pt x="7953880" y="1094519"/>
                    <a:pt x="8013883" y="887638"/>
                    <a:pt x="7253356" y="855244"/>
                  </a:cubicBezTo>
                  <a:cubicBezTo>
                    <a:pt x="6492829" y="822850"/>
                    <a:pt x="4539606" y="1249129"/>
                    <a:pt x="3330713" y="1107036"/>
                  </a:cubicBezTo>
                  <a:cubicBezTo>
                    <a:pt x="2121820" y="964943"/>
                    <a:pt x="481496" y="-59155"/>
                    <a:pt x="0" y="2688"/>
                  </a:cubicBezTo>
                </a:path>
              </a:pathLst>
            </a:custGeom>
            <a:noFill/>
            <a:ln w="15875">
              <a:gradFill flip="none" rotWithShape="1">
                <a:gsLst>
                  <a:gs pos="50000">
                    <a:schemeClr val="accent2"/>
                  </a:gs>
                  <a:gs pos="0">
                    <a:schemeClr val="accent1"/>
                  </a:gs>
                  <a:gs pos="100000">
                    <a:schemeClr val="accent3"/>
                  </a:gs>
                </a:gsLst>
                <a:lin ang="108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Graphic 14">
              <a:extLst>
                <a:ext uri="{FF2B5EF4-FFF2-40B4-BE49-F238E27FC236}">
                  <a16:creationId xmlns:a16="http://schemas.microsoft.com/office/drawing/2014/main" id="{8BCEBB16-8D3F-ADB3-DEEB-89CC19EAD50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77744">
              <a:off x="5235750" y="5825391"/>
              <a:ext cx="154402" cy="129698"/>
            </a:xfrm>
            <a:prstGeom prst="rect">
              <a:avLst/>
            </a:prstGeom>
          </p:spPr>
        </p:pic>
        <p:pic>
          <p:nvPicPr>
            <p:cNvPr id="16" name="Graphic 15">
              <a:extLst>
                <a:ext uri="{FF2B5EF4-FFF2-40B4-BE49-F238E27FC236}">
                  <a16:creationId xmlns:a16="http://schemas.microsoft.com/office/drawing/2014/main" id="{79E772F5-0EAA-DE3D-5EC9-34868EFB197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801434">
              <a:off x="5623788" y="5662859"/>
              <a:ext cx="154402" cy="129698"/>
            </a:xfrm>
            <a:prstGeom prst="rect">
              <a:avLst/>
            </a:prstGeom>
          </p:spPr>
        </p:pic>
        <p:pic>
          <p:nvPicPr>
            <p:cNvPr id="18" name="Graphic 17">
              <a:extLst>
                <a:ext uri="{FF2B5EF4-FFF2-40B4-BE49-F238E27FC236}">
                  <a16:creationId xmlns:a16="http://schemas.microsoft.com/office/drawing/2014/main" id="{845B51AD-16BB-7058-BA4D-26A59BADD65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4265365">
              <a:off x="6018801" y="402052"/>
              <a:ext cx="154402" cy="129698"/>
            </a:xfrm>
            <a:prstGeom prst="rect">
              <a:avLst/>
            </a:prstGeom>
          </p:spPr>
        </p:pic>
      </p:grpSp>
      <p:sp>
        <p:nvSpPr>
          <p:cNvPr id="2" name="Title 1">
            <a:extLst>
              <a:ext uri="{FF2B5EF4-FFF2-40B4-BE49-F238E27FC236}">
                <a16:creationId xmlns:a16="http://schemas.microsoft.com/office/drawing/2014/main" id="{5410DD41-724E-F979-B7F1-5FD9E474193E}"/>
              </a:ext>
            </a:extLst>
          </p:cNvPr>
          <p:cNvSpPr>
            <a:spLocks noGrp="1"/>
          </p:cNvSpPr>
          <p:nvPr>
            <p:ph type="ctrTitle"/>
          </p:nvPr>
        </p:nvSpPr>
        <p:spPr>
          <a:xfrm>
            <a:off x="396372" y="1007513"/>
            <a:ext cx="6150202" cy="2387600"/>
          </a:xfrm>
        </p:spPr>
        <p:txBody>
          <a:bodyPr anchor="b">
            <a:normAutofit/>
          </a:bodyPr>
          <a:lstStyle>
            <a:lvl1pPr algn="l">
              <a:defRPr sz="4400">
                <a:solidFill>
                  <a:schemeClr val="bg1"/>
                </a:solidFill>
              </a:defRPr>
            </a:lvl1pPr>
          </a:lstStyle>
          <a:p>
            <a:r>
              <a:rPr lang="nl-NL"/>
              <a:t>Klik om stijl te bewerken</a:t>
            </a:r>
            <a:endParaRPr lang="nl-BE" dirty="0"/>
          </a:p>
        </p:txBody>
      </p:sp>
      <p:sp>
        <p:nvSpPr>
          <p:cNvPr id="3" name="Subtitle 2">
            <a:extLst>
              <a:ext uri="{FF2B5EF4-FFF2-40B4-BE49-F238E27FC236}">
                <a16:creationId xmlns:a16="http://schemas.microsoft.com/office/drawing/2014/main" id="{33614F65-0923-3971-9568-C8DF93FF1668}"/>
              </a:ext>
            </a:extLst>
          </p:cNvPr>
          <p:cNvSpPr>
            <a:spLocks noGrp="1"/>
          </p:cNvSpPr>
          <p:nvPr>
            <p:ph type="subTitle" idx="1"/>
          </p:nvPr>
        </p:nvSpPr>
        <p:spPr>
          <a:xfrm>
            <a:off x="396372" y="3487188"/>
            <a:ext cx="6150202" cy="669579"/>
          </a:xfrm>
        </p:spPr>
        <p:txBody>
          <a:bodyPr>
            <a:normAutofit/>
          </a:bodyPr>
          <a:lstStyle>
            <a:lvl1pPr marL="0" indent="0" algn="l">
              <a:buNone/>
              <a:defRPr sz="1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dirty="0"/>
          </a:p>
        </p:txBody>
      </p:sp>
      <p:pic>
        <p:nvPicPr>
          <p:cNvPr id="27" name="Picture 26">
            <a:extLst>
              <a:ext uri="{FF2B5EF4-FFF2-40B4-BE49-F238E27FC236}">
                <a16:creationId xmlns:a16="http://schemas.microsoft.com/office/drawing/2014/main" id="{9BC6FECE-FC71-0EEB-85AF-00046AC30EFA}"/>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396372" y="6180323"/>
            <a:ext cx="1303130" cy="443664"/>
          </a:xfrm>
          <a:prstGeom prst="rect">
            <a:avLst/>
          </a:prstGeom>
        </p:spPr>
      </p:pic>
      <p:pic>
        <p:nvPicPr>
          <p:cNvPr id="6" name="Picture 5">
            <a:extLst>
              <a:ext uri="{FF2B5EF4-FFF2-40B4-BE49-F238E27FC236}">
                <a16:creationId xmlns:a16="http://schemas.microsoft.com/office/drawing/2014/main" id="{C57F731D-EC8D-D60F-AC28-4910B3920661}"/>
              </a:ext>
            </a:extLst>
          </p:cNvPr>
          <p:cNvPicPr>
            <a:picLocks noChangeAspect="1"/>
          </p:cNvPicPr>
          <p:nvPr userDrawn="1"/>
        </p:nvPicPr>
        <p:blipFill>
          <a:blip r:embed="rId7"/>
          <a:stretch>
            <a:fillRect/>
          </a:stretch>
        </p:blipFill>
        <p:spPr>
          <a:xfrm>
            <a:off x="6631446" y="7818"/>
            <a:ext cx="5560034" cy="6852498"/>
          </a:xfrm>
          <a:prstGeom prst="rect">
            <a:avLst/>
          </a:prstGeom>
        </p:spPr>
      </p:pic>
    </p:spTree>
    <p:extLst>
      <p:ext uri="{BB962C8B-B14F-4D97-AF65-F5344CB8AC3E}">
        <p14:creationId xmlns:p14="http://schemas.microsoft.com/office/powerpoint/2010/main" val="3122717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 image - var5 + subtitle DAR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5783B9-D199-D52C-B576-EB8DBBD5CA77}"/>
              </a:ext>
            </a:extLst>
          </p:cNvPr>
          <p:cNvGrpSpPr/>
          <p:nvPr userDrawn="1"/>
        </p:nvGrpSpPr>
        <p:grpSpPr>
          <a:xfrm>
            <a:off x="-1" y="-3190"/>
            <a:ext cx="12191999" cy="6861190"/>
            <a:chOff x="-1" y="-3190"/>
            <a:chExt cx="12191999" cy="6861190"/>
          </a:xfrm>
        </p:grpSpPr>
        <p:pic>
          <p:nvPicPr>
            <p:cNvPr id="3" name="Picture 2">
              <a:extLst>
                <a:ext uri="{FF2B5EF4-FFF2-40B4-BE49-F238E27FC236}">
                  <a16:creationId xmlns:a16="http://schemas.microsoft.com/office/drawing/2014/main" id="{BF72D0B9-95A6-9C76-D9D7-B6C4C6A2F9B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6" name="Graphic 11">
              <a:extLst>
                <a:ext uri="{FF2B5EF4-FFF2-40B4-BE49-F238E27FC236}">
                  <a16:creationId xmlns:a16="http://schemas.microsoft.com/office/drawing/2014/main" id="{765798BF-AEC7-7830-B5BB-EBB7466E049D}"/>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grpSp>
        <p:nvGrpSpPr>
          <p:cNvPr id="4" name="Group 3">
            <a:extLst>
              <a:ext uri="{FF2B5EF4-FFF2-40B4-BE49-F238E27FC236}">
                <a16:creationId xmlns:a16="http://schemas.microsoft.com/office/drawing/2014/main" id="{BCF0556B-BE00-5D98-DA49-AFCDF50C250D}"/>
              </a:ext>
            </a:extLst>
          </p:cNvPr>
          <p:cNvGrpSpPr/>
          <p:nvPr userDrawn="1"/>
        </p:nvGrpSpPr>
        <p:grpSpPr>
          <a:xfrm>
            <a:off x="9308373" y="-17698"/>
            <a:ext cx="2620122" cy="7332898"/>
            <a:chOff x="9308373" y="-17698"/>
            <a:chExt cx="2620122" cy="7332898"/>
          </a:xfrm>
        </p:grpSpPr>
        <p:sp>
          <p:nvSpPr>
            <p:cNvPr id="5" name="Freeform: Shape 4">
              <a:extLst>
                <a:ext uri="{FF2B5EF4-FFF2-40B4-BE49-F238E27FC236}">
                  <a16:creationId xmlns:a16="http://schemas.microsoft.com/office/drawing/2014/main" id="{7C1537C3-46CE-49D3-C85B-6E339E187404}"/>
                </a:ext>
              </a:extLst>
            </p:cNvPr>
            <p:cNvSpPr/>
            <p:nvPr userDrawn="1"/>
          </p:nvSpPr>
          <p:spPr>
            <a:xfrm>
              <a:off x="9308373" y="-17698"/>
              <a:ext cx="2620122" cy="7332898"/>
            </a:xfrm>
            <a:custGeom>
              <a:avLst/>
              <a:gdLst>
                <a:gd name="connsiteX0" fmla="*/ 6708 w 2620122"/>
                <a:gd name="connsiteY0" fmla="*/ 0 h 7332898"/>
                <a:gd name="connsiteX1" fmla="*/ 407864 w 2620122"/>
                <a:gd name="connsiteY1" fmla="*/ 3398028 h 7332898"/>
                <a:gd name="connsiteX2" fmla="*/ 2620122 w 2620122"/>
                <a:gd name="connsiteY2" fmla="*/ 7332898 h 7332898"/>
              </a:gdLst>
              <a:ahLst/>
              <a:cxnLst>
                <a:cxn ang="0">
                  <a:pos x="connsiteX0" y="connsiteY0"/>
                </a:cxn>
                <a:cxn ang="0">
                  <a:pos x="connsiteX1" y="connsiteY1"/>
                </a:cxn>
                <a:cxn ang="0">
                  <a:pos x="connsiteX2" y="connsiteY2"/>
                </a:cxn>
              </a:cxnLst>
              <a:rect l="l" t="t" r="r" b="b"/>
              <a:pathLst>
                <a:path w="2620122" h="7332898">
                  <a:moveTo>
                    <a:pt x="6708" y="0"/>
                  </a:moveTo>
                  <a:cubicBezTo>
                    <a:pt x="-10499" y="1087939"/>
                    <a:pt x="-27705" y="2175879"/>
                    <a:pt x="407864" y="3398028"/>
                  </a:cubicBezTo>
                  <a:cubicBezTo>
                    <a:pt x="843433" y="4620177"/>
                    <a:pt x="2196352" y="6681019"/>
                    <a:pt x="2620122" y="7332898"/>
                  </a:cubicBezTo>
                </a:path>
              </a:pathLst>
            </a:custGeom>
            <a:noFill/>
            <a:ln w="15875">
              <a:gradFill>
                <a:gsLst>
                  <a:gs pos="0">
                    <a:schemeClr val="accent1"/>
                  </a:gs>
                  <a:gs pos="50000">
                    <a:schemeClr val="accent5"/>
                  </a:gs>
                  <a:gs pos="100000">
                    <a:schemeClr val="accent3"/>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6" name="Graphic 5">
              <a:extLst>
                <a:ext uri="{FF2B5EF4-FFF2-40B4-BE49-F238E27FC236}">
                  <a16:creationId xmlns:a16="http://schemas.microsoft.com/office/drawing/2014/main" id="{0AC432D5-2575-DE99-9705-AB2B5C58E6E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373324">
              <a:off x="10935889" y="5799370"/>
              <a:ext cx="154402" cy="129698"/>
            </a:xfrm>
            <a:prstGeom prst="rect">
              <a:avLst/>
            </a:prstGeom>
          </p:spPr>
        </p:pic>
      </p:grpSp>
      <p:sp>
        <p:nvSpPr>
          <p:cNvPr id="12" name="Picture Placeholder 11">
            <a:extLst>
              <a:ext uri="{FF2B5EF4-FFF2-40B4-BE49-F238E27FC236}">
                <a16:creationId xmlns:a16="http://schemas.microsoft.com/office/drawing/2014/main" id="{397EBCD2-2E64-E824-14C7-819BADC65D6D}"/>
              </a:ext>
            </a:extLst>
          </p:cNvPr>
          <p:cNvSpPr>
            <a:spLocks noGrp="1"/>
          </p:cNvSpPr>
          <p:nvPr>
            <p:ph type="pic" sz="quarter" idx="10"/>
          </p:nvPr>
        </p:nvSpPr>
        <p:spPr>
          <a:xfrm>
            <a:off x="8789331" y="1063809"/>
            <a:ext cx="3156934" cy="4579768"/>
          </a:xfrm>
          <a:custGeom>
            <a:avLst/>
            <a:gdLst>
              <a:gd name="connsiteX0" fmla="*/ 2539037 w 3156934"/>
              <a:gd name="connsiteY0" fmla="*/ 3 h 4579768"/>
              <a:gd name="connsiteX1" fmla="*/ 2667367 w 3156934"/>
              <a:gd name="connsiteY1" fmla="*/ 23710 h 4579768"/>
              <a:gd name="connsiteX2" fmla="*/ 2903297 w 3156934"/>
              <a:gd name="connsiteY2" fmla="*/ 3694219 h 4579768"/>
              <a:gd name="connsiteX3" fmla="*/ 953586 w 3156934"/>
              <a:gd name="connsiteY3" fmla="*/ 4498361 h 4579768"/>
              <a:gd name="connsiteX4" fmla="*/ 109726 w 3156934"/>
              <a:gd name="connsiteY4" fmla="*/ 2565564 h 4579768"/>
              <a:gd name="connsiteX5" fmla="*/ 2539037 w 3156934"/>
              <a:gd name="connsiteY5" fmla="*/ 3 h 45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934" h="4579768">
                <a:moveTo>
                  <a:pt x="2539037" y="3"/>
                </a:moveTo>
                <a:cubicBezTo>
                  <a:pt x="2585062" y="150"/>
                  <a:pt x="2628009" y="7805"/>
                  <a:pt x="2667367" y="23710"/>
                </a:cubicBezTo>
                <a:cubicBezTo>
                  <a:pt x="3288077" y="274550"/>
                  <a:pt x="3262141" y="2805880"/>
                  <a:pt x="2903297" y="3694219"/>
                </a:cubicBezTo>
                <a:cubicBezTo>
                  <a:pt x="2544453" y="4582434"/>
                  <a:pt x="1515282" y="4692442"/>
                  <a:pt x="953586" y="4498361"/>
                </a:cubicBezTo>
                <a:cubicBezTo>
                  <a:pt x="335131" y="4284608"/>
                  <a:pt x="-249118" y="3453778"/>
                  <a:pt x="109726" y="2565564"/>
                </a:cubicBezTo>
                <a:cubicBezTo>
                  <a:pt x="465523" y="1685173"/>
                  <a:pt x="1848653" y="-2195"/>
                  <a:pt x="2539037" y="3"/>
                </a:cubicBezTo>
                <a:close/>
              </a:path>
            </a:pathLst>
          </a:custGeom>
        </p:spPr>
        <p:txBody>
          <a:bodyPr wrap="square" anchor="ctr">
            <a:noAutofit/>
          </a:bodyPr>
          <a:lstStyle>
            <a:lvl1pPr marL="0" indent="0" algn="ctr">
              <a:buNone/>
              <a:defRPr sz="1100">
                <a:solidFill>
                  <a:schemeClr val="bg1"/>
                </a:solidFill>
              </a:defRPr>
            </a:lvl1pPr>
          </a:lstStyle>
          <a:p>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pic>
        <p:nvPicPr>
          <p:cNvPr id="11" name="Graphic 10">
            <a:extLst>
              <a:ext uri="{FF2B5EF4-FFF2-40B4-BE49-F238E27FC236}">
                <a16:creationId xmlns:a16="http://schemas.microsoft.com/office/drawing/2014/main" id="{4E5B5E7F-11A9-6496-76A0-5DFE129F450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8314002">
            <a:off x="9237070" y="498634"/>
            <a:ext cx="154402" cy="129698"/>
          </a:xfrm>
          <a:prstGeom prst="rect">
            <a:avLst/>
          </a:prstGeom>
        </p:spPr>
      </p:pic>
      <p:sp>
        <p:nvSpPr>
          <p:cNvPr id="10" name="Title 1">
            <a:extLst>
              <a:ext uri="{FF2B5EF4-FFF2-40B4-BE49-F238E27FC236}">
                <a16:creationId xmlns:a16="http://schemas.microsoft.com/office/drawing/2014/main" id="{9C701CA5-2F55-A5F3-0339-2D8D4D17FC9C}"/>
              </a:ext>
            </a:extLst>
          </p:cNvPr>
          <p:cNvSpPr>
            <a:spLocks noGrp="1"/>
          </p:cNvSpPr>
          <p:nvPr>
            <p:ph type="title"/>
          </p:nvPr>
        </p:nvSpPr>
        <p:spPr>
          <a:xfrm>
            <a:off x="396373" y="365126"/>
            <a:ext cx="8069201" cy="439737"/>
          </a:xfrm>
        </p:spPr>
        <p:txBody>
          <a:bodyPr anchor="t">
            <a:noAutofit/>
          </a:bodyPr>
          <a:lstStyle>
            <a:lvl1pPr>
              <a:defRPr sz="2600">
                <a:solidFill>
                  <a:schemeClr val="bg1"/>
                </a:solidFill>
              </a:defRPr>
            </a:lvl1pPr>
          </a:lstStyle>
          <a:p>
            <a:r>
              <a:rPr lang="en-US" dirty="0"/>
              <a:t>Click to edit Master title style</a:t>
            </a:r>
            <a:endParaRPr lang="nl-BE" dirty="0"/>
          </a:p>
        </p:txBody>
      </p:sp>
      <p:sp>
        <p:nvSpPr>
          <p:cNvPr id="14" name="Content Placeholder 2">
            <a:extLst>
              <a:ext uri="{FF2B5EF4-FFF2-40B4-BE49-F238E27FC236}">
                <a16:creationId xmlns:a16="http://schemas.microsoft.com/office/drawing/2014/main" id="{8308A96A-C5AB-641C-405C-4AE21E52A97D}"/>
              </a:ext>
            </a:extLst>
          </p:cNvPr>
          <p:cNvSpPr>
            <a:spLocks noGrp="1"/>
          </p:cNvSpPr>
          <p:nvPr>
            <p:ph idx="1"/>
          </p:nvPr>
        </p:nvSpPr>
        <p:spPr>
          <a:xfrm>
            <a:off x="396373" y="1395413"/>
            <a:ext cx="8069201" cy="4952292"/>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5" name="Text Placeholder 10">
            <a:extLst>
              <a:ext uri="{FF2B5EF4-FFF2-40B4-BE49-F238E27FC236}">
                <a16:creationId xmlns:a16="http://schemas.microsoft.com/office/drawing/2014/main" id="{8FE3F621-1378-DF35-AF7B-D79EFF4C0DC5}"/>
              </a:ext>
            </a:extLst>
          </p:cNvPr>
          <p:cNvSpPr>
            <a:spLocks noGrp="1"/>
          </p:cNvSpPr>
          <p:nvPr>
            <p:ph type="body" sz="quarter" idx="11" hasCustomPrompt="1"/>
          </p:nvPr>
        </p:nvSpPr>
        <p:spPr>
          <a:xfrm>
            <a:off x="396372" y="781050"/>
            <a:ext cx="8069361"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32669723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 image - var6 DAR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03A0689-BD6E-6E89-D363-172BE229904F}"/>
              </a:ext>
            </a:extLst>
          </p:cNvPr>
          <p:cNvGrpSpPr/>
          <p:nvPr userDrawn="1"/>
        </p:nvGrpSpPr>
        <p:grpSpPr>
          <a:xfrm>
            <a:off x="-1" y="-3190"/>
            <a:ext cx="12191999" cy="6861190"/>
            <a:chOff x="-1" y="-3190"/>
            <a:chExt cx="12191999" cy="6861190"/>
          </a:xfrm>
        </p:grpSpPr>
        <p:pic>
          <p:nvPicPr>
            <p:cNvPr id="5" name="Picture 4">
              <a:extLst>
                <a:ext uri="{FF2B5EF4-FFF2-40B4-BE49-F238E27FC236}">
                  <a16:creationId xmlns:a16="http://schemas.microsoft.com/office/drawing/2014/main" id="{13E7E0CA-3E94-49C7-E60A-279A65933635}"/>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6" name="Graphic 11">
              <a:extLst>
                <a:ext uri="{FF2B5EF4-FFF2-40B4-BE49-F238E27FC236}">
                  <a16:creationId xmlns:a16="http://schemas.microsoft.com/office/drawing/2014/main" id="{E23A78D1-18AF-B9AC-0E8A-DC1EEE88292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12" name="Picture Placeholder 11">
            <a:extLst>
              <a:ext uri="{FF2B5EF4-FFF2-40B4-BE49-F238E27FC236}">
                <a16:creationId xmlns:a16="http://schemas.microsoft.com/office/drawing/2014/main" id="{397EBCD2-2E64-E824-14C7-819BADC65D6D}"/>
              </a:ext>
            </a:extLst>
          </p:cNvPr>
          <p:cNvSpPr>
            <a:spLocks noGrp="1"/>
          </p:cNvSpPr>
          <p:nvPr>
            <p:ph type="pic" sz="quarter" idx="10"/>
          </p:nvPr>
        </p:nvSpPr>
        <p:spPr>
          <a:xfrm>
            <a:off x="8789331" y="1063809"/>
            <a:ext cx="3156934" cy="4579768"/>
          </a:xfrm>
          <a:custGeom>
            <a:avLst/>
            <a:gdLst>
              <a:gd name="connsiteX0" fmla="*/ 2539037 w 3156934"/>
              <a:gd name="connsiteY0" fmla="*/ 3 h 4579768"/>
              <a:gd name="connsiteX1" fmla="*/ 2667367 w 3156934"/>
              <a:gd name="connsiteY1" fmla="*/ 23710 h 4579768"/>
              <a:gd name="connsiteX2" fmla="*/ 2903297 w 3156934"/>
              <a:gd name="connsiteY2" fmla="*/ 3694219 h 4579768"/>
              <a:gd name="connsiteX3" fmla="*/ 953586 w 3156934"/>
              <a:gd name="connsiteY3" fmla="*/ 4498361 h 4579768"/>
              <a:gd name="connsiteX4" fmla="*/ 109726 w 3156934"/>
              <a:gd name="connsiteY4" fmla="*/ 2565564 h 4579768"/>
              <a:gd name="connsiteX5" fmla="*/ 2539037 w 3156934"/>
              <a:gd name="connsiteY5" fmla="*/ 3 h 45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934" h="4579768">
                <a:moveTo>
                  <a:pt x="2539037" y="3"/>
                </a:moveTo>
                <a:cubicBezTo>
                  <a:pt x="2585062" y="150"/>
                  <a:pt x="2628009" y="7805"/>
                  <a:pt x="2667367" y="23710"/>
                </a:cubicBezTo>
                <a:cubicBezTo>
                  <a:pt x="3288077" y="274550"/>
                  <a:pt x="3262141" y="2805880"/>
                  <a:pt x="2903297" y="3694219"/>
                </a:cubicBezTo>
                <a:cubicBezTo>
                  <a:pt x="2544453" y="4582434"/>
                  <a:pt x="1515282" y="4692442"/>
                  <a:pt x="953586" y="4498361"/>
                </a:cubicBezTo>
                <a:cubicBezTo>
                  <a:pt x="335131" y="4284608"/>
                  <a:pt x="-249118" y="3453778"/>
                  <a:pt x="109726" y="2565564"/>
                </a:cubicBezTo>
                <a:cubicBezTo>
                  <a:pt x="465523" y="1685173"/>
                  <a:pt x="1848653" y="-2195"/>
                  <a:pt x="2539037" y="3"/>
                </a:cubicBezTo>
                <a:close/>
              </a:path>
            </a:pathLst>
          </a:custGeom>
        </p:spPr>
        <p:txBody>
          <a:bodyPr wrap="square" anchor="ctr">
            <a:noAutofit/>
          </a:bodyPr>
          <a:lstStyle>
            <a:lvl1pPr marL="0" indent="0" algn="ctr">
              <a:buNone/>
              <a:defRPr sz="1100">
                <a:solidFill>
                  <a:schemeClr val="bg1"/>
                </a:solidFill>
              </a:defRPr>
            </a:lvl1pPr>
          </a:lstStyle>
          <a:p>
            <a:endParaRPr lang="nl-BE" dirty="0"/>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3" y="365126"/>
            <a:ext cx="8069201" cy="885538"/>
          </a:xfrm>
        </p:spPr>
        <p:txBody>
          <a:bodyPr>
            <a:normAutofit/>
          </a:bodyPr>
          <a:lstStyle>
            <a:lvl1pPr>
              <a:defRPr sz="2800">
                <a:solidFill>
                  <a:schemeClr val="bg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8069201" cy="507305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Tree>
    <p:extLst>
      <p:ext uri="{BB962C8B-B14F-4D97-AF65-F5344CB8AC3E}">
        <p14:creationId xmlns:p14="http://schemas.microsoft.com/office/powerpoint/2010/main" val="11579040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 image - var6 + subtitle DAR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1BA5FE3-94CF-C552-581C-8BBEF0FC3D97}"/>
              </a:ext>
            </a:extLst>
          </p:cNvPr>
          <p:cNvGrpSpPr/>
          <p:nvPr userDrawn="1"/>
        </p:nvGrpSpPr>
        <p:grpSpPr>
          <a:xfrm>
            <a:off x="-1" y="-3190"/>
            <a:ext cx="12191999" cy="6861190"/>
            <a:chOff x="-1" y="-3190"/>
            <a:chExt cx="12191999" cy="6861190"/>
          </a:xfrm>
        </p:grpSpPr>
        <p:pic>
          <p:nvPicPr>
            <p:cNvPr id="3" name="Picture 2">
              <a:extLst>
                <a:ext uri="{FF2B5EF4-FFF2-40B4-BE49-F238E27FC236}">
                  <a16:creationId xmlns:a16="http://schemas.microsoft.com/office/drawing/2014/main" id="{352528DD-B0F0-54D0-C617-6795F5E02EE9}"/>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0" name="Graphic 11">
              <a:extLst>
                <a:ext uri="{FF2B5EF4-FFF2-40B4-BE49-F238E27FC236}">
                  <a16:creationId xmlns:a16="http://schemas.microsoft.com/office/drawing/2014/main" id="{6B734E8E-314C-68FE-0C38-15B2D2E97B5C}"/>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12" name="Picture Placeholder 11">
            <a:extLst>
              <a:ext uri="{FF2B5EF4-FFF2-40B4-BE49-F238E27FC236}">
                <a16:creationId xmlns:a16="http://schemas.microsoft.com/office/drawing/2014/main" id="{397EBCD2-2E64-E824-14C7-819BADC65D6D}"/>
              </a:ext>
            </a:extLst>
          </p:cNvPr>
          <p:cNvSpPr>
            <a:spLocks noGrp="1"/>
          </p:cNvSpPr>
          <p:nvPr>
            <p:ph type="pic" sz="quarter" idx="10"/>
          </p:nvPr>
        </p:nvSpPr>
        <p:spPr>
          <a:xfrm>
            <a:off x="8789331" y="1063809"/>
            <a:ext cx="3156934" cy="4579768"/>
          </a:xfrm>
          <a:custGeom>
            <a:avLst/>
            <a:gdLst>
              <a:gd name="connsiteX0" fmla="*/ 2539037 w 3156934"/>
              <a:gd name="connsiteY0" fmla="*/ 3 h 4579768"/>
              <a:gd name="connsiteX1" fmla="*/ 2667367 w 3156934"/>
              <a:gd name="connsiteY1" fmla="*/ 23710 h 4579768"/>
              <a:gd name="connsiteX2" fmla="*/ 2903297 w 3156934"/>
              <a:gd name="connsiteY2" fmla="*/ 3694219 h 4579768"/>
              <a:gd name="connsiteX3" fmla="*/ 953586 w 3156934"/>
              <a:gd name="connsiteY3" fmla="*/ 4498361 h 4579768"/>
              <a:gd name="connsiteX4" fmla="*/ 109726 w 3156934"/>
              <a:gd name="connsiteY4" fmla="*/ 2565564 h 4579768"/>
              <a:gd name="connsiteX5" fmla="*/ 2539037 w 3156934"/>
              <a:gd name="connsiteY5" fmla="*/ 3 h 45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934" h="4579768">
                <a:moveTo>
                  <a:pt x="2539037" y="3"/>
                </a:moveTo>
                <a:cubicBezTo>
                  <a:pt x="2585062" y="150"/>
                  <a:pt x="2628009" y="7805"/>
                  <a:pt x="2667367" y="23710"/>
                </a:cubicBezTo>
                <a:cubicBezTo>
                  <a:pt x="3288077" y="274550"/>
                  <a:pt x="3262141" y="2805880"/>
                  <a:pt x="2903297" y="3694219"/>
                </a:cubicBezTo>
                <a:cubicBezTo>
                  <a:pt x="2544453" y="4582434"/>
                  <a:pt x="1515282" y="4692442"/>
                  <a:pt x="953586" y="4498361"/>
                </a:cubicBezTo>
                <a:cubicBezTo>
                  <a:pt x="335131" y="4284608"/>
                  <a:pt x="-249118" y="3453778"/>
                  <a:pt x="109726" y="2565564"/>
                </a:cubicBezTo>
                <a:cubicBezTo>
                  <a:pt x="465523" y="1685173"/>
                  <a:pt x="1848653" y="-2195"/>
                  <a:pt x="2539037" y="3"/>
                </a:cubicBezTo>
                <a:close/>
              </a:path>
            </a:pathLst>
          </a:custGeom>
        </p:spPr>
        <p:txBody>
          <a:bodyPr wrap="square" anchor="ctr">
            <a:noAutofit/>
          </a:bodyPr>
          <a:lstStyle>
            <a:lvl1pPr marL="0" indent="0" algn="ctr">
              <a:buNone/>
              <a:defRPr sz="1100">
                <a:solidFill>
                  <a:schemeClr val="bg1"/>
                </a:solidFill>
              </a:defRPr>
            </a:lvl1pPr>
          </a:lstStyle>
          <a:p>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4" name="Title 1">
            <a:extLst>
              <a:ext uri="{FF2B5EF4-FFF2-40B4-BE49-F238E27FC236}">
                <a16:creationId xmlns:a16="http://schemas.microsoft.com/office/drawing/2014/main" id="{9C4C384A-97CA-0ED9-FD9C-2698F1BD7CEC}"/>
              </a:ext>
            </a:extLst>
          </p:cNvPr>
          <p:cNvSpPr>
            <a:spLocks noGrp="1"/>
          </p:cNvSpPr>
          <p:nvPr>
            <p:ph type="title"/>
          </p:nvPr>
        </p:nvSpPr>
        <p:spPr>
          <a:xfrm>
            <a:off x="396373" y="365126"/>
            <a:ext cx="8069201" cy="439737"/>
          </a:xfrm>
        </p:spPr>
        <p:txBody>
          <a:bodyPr anchor="t">
            <a:noAutofit/>
          </a:bodyPr>
          <a:lstStyle>
            <a:lvl1pPr>
              <a:defRPr sz="2600">
                <a:solidFill>
                  <a:schemeClr val="bg1"/>
                </a:solidFill>
              </a:defRPr>
            </a:lvl1pPr>
          </a:lstStyle>
          <a:p>
            <a:r>
              <a:rPr lang="en-US" dirty="0"/>
              <a:t>Click to edit Master title style</a:t>
            </a:r>
            <a:endParaRPr lang="nl-BE" dirty="0"/>
          </a:p>
        </p:txBody>
      </p:sp>
      <p:sp>
        <p:nvSpPr>
          <p:cNvPr id="5" name="Content Placeholder 2">
            <a:extLst>
              <a:ext uri="{FF2B5EF4-FFF2-40B4-BE49-F238E27FC236}">
                <a16:creationId xmlns:a16="http://schemas.microsoft.com/office/drawing/2014/main" id="{342C0C8C-45B0-1B19-A5DE-739D30A6E13D}"/>
              </a:ext>
            </a:extLst>
          </p:cNvPr>
          <p:cNvSpPr>
            <a:spLocks noGrp="1"/>
          </p:cNvSpPr>
          <p:nvPr>
            <p:ph idx="1"/>
          </p:nvPr>
        </p:nvSpPr>
        <p:spPr>
          <a:xfrm>
            <a:off x="396373" y="1395413"/>
            <a:ext cx="8069201" cy="4952292"/>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6" name="Text Placeholder 10">
            <a:extLst>
              <a:ext uri="{FF2B5EF4-FFF2-40B4-BE49-F238E27FC236}">
                <a16:creationId xmlns:a16="http://schemas.microsoft.com/office/drawing/2014/main" id="{0E2BE170-DEEE-B51B-41F2-64789A611571}"/>
              </a:ext>
            </a:extLst>
          </p:cNvPr>
          <p:cNvSpPr>
            <a:spLocks noGrp="1"/>
          </p:cNvSpPr>
          <p:nvPr>
            <p:ph type="body" sz="quarter" idx="11" hasCustomPrompt="1"/>
          </p:nvPr>
        </p:nvSpPr>
        <p:spPr>
          <a:xfrm>
            <a:off x="396372" y="781050"/>
            <a:ext cx="8069361"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16158345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 image - var VERTICAL DAR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28A05F-804E-CB96-A20E-39C32FFEDC48}"/>
              </a:ext>
            </a:extLst>
          </p:cNvPr>
          <p:cNvGrpSpPr/>
          <p:nvPr userDrawn="1"/>
        </p:nvGrpSpPr>
        <p:grpSpPr>
          <a:xfrm>
            <a:off x="-1" y="-3190"/>
            <a:ext cx="12191999" cy="6861190"/>
            <a:chOff x="-1" y="-3190"/>
            <a:chExt cx="12191999" cy="6861190"/>
          </a:xfrm>
        </p:grpSpPr>
        <p:pic>
          <p:nvPicPr>
            <p:cNvPr id="5" name="Picture 4">
              <a:extLst>
                <a:ext uri="{FF2B5EF4-FFF2-40B4-BE49-F238E27FC236}">
                  <a16:creationId xmlns:a16="http://schemas.microsoft.com/office/drawing/2014/main" id="{B8707855-89F4-E396-E8B3-6CCEC8EB9A45}"/>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6" name="Graphic 11">
              <a:extLst>
                <a:ext uri="{FF2B5EF4-FFF2-40B4-BE49-F238E27FC236}">
                  <a16:creationId xmlns:a16="http://schemas.microsoft.com/office/drawing/2014/main" id="{4A9D59B8-70BC-6B4A-FE13-2401DF440C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grpSp>
        <p:nvGrpSpPr>
          <p:cNvPr id="27" name="Group 26">
            <a:extLst>
              <a:ext uri="{FF2B5EF4-FFF2-40B4-BE49-F238E27FC236}">
                <a16:creationId xmlns:a16="http://schemas.microsoft.com/office/drawing/2014/main" id="{FD785481-C4FD-12B5-CED3-D4BE21053DAB}"/>
              </a:ext>
            </a:extLst>
          </p:cNvPr>
          <p:cNvGrpSpPr/>
          <p:nvPr userDrawn="1"/>
        </p:nvGrpSpPr>
        <p:grpSpPr>
          <a:xfrm>
            <a:off x="6648573" y="-271371"/>
            <a:ext cx="4760783" cy="7645565"/>
            <a:chOff x="6648573" y="-271371"/>
            <a:chExt cx="4760783" cy="7645565"/>
          </a:xfrm>
        </p:grpSpPr>
        <p:sp>
          <p:nvSpPr>
            <p:cNvPr id="23" name="Freeform: Shape 22">
              <a:extLst>
                <a:ext uri="{FF2B5EF4-FFF2-40B4-BE49-F238E27FC236}">
                  <a16:creationId xmlns:a16="http://schemas.microsoft.com/office/drawing/2014/main" id="{2CB42756-E8CE-482E-71DD-CD252540DC6B}"/>
                </a:ext>
              </a:extLst>
            </p:cNvPr>
            <p:cNvSpPr/>
            <p:nvPr userDrawn="1"/>
          </p:nvSpPr>
          <p:spPr>
            <a:xfrm>
              <a:off x="6648573" y="-271371"/>
              <a:ext cx="4760783" cy="7645565"/>
            </a:xfrm>
            <a:custGeom>
              <a:avLst/>
              <a:gdLst>
                <a:gd name="connsiteX0" fmla="*/ 601734 w 4064644"/>
                <a:gd name="connsiteY0" fmla="*/ 0 h 7456785"/>
                <a:gd name="connsiteX1" fmla="*/ 1958585 w 4064644"/>
                <a:gd name="connsiteY1" fmla="*/ 2406937 h 7456785"/>
                <a:gd name="connsiteX2" fmla="*/ 4058756 w 4064644"/>
                <a:gd name="connsiteY2" fmla="*/ 3746091 h 7456785"/>
                <a:gd name="connsiteX3" fmla="*/ 2501326 w 4064644"/>
                <a:gd name="connsiteY3" fmla="*/ 5055747 h 7456785"/>
                <a:gd name="connsiteX4" fmla="*/ 0 w 4064644"/>
                <a:gd name="connsiteY4" fmla="*/ 7456785 h 7456785"/>
                <a:gd name="connsiteX0" fmla="*/ 601734 w 4058779"/>
                <a:gd name="connsiteY0" fmla="*/ 0 h 7456785"/>
                <a:gd name="connsiteX1" fmla="*/ 1958585 w 4058779"/>
                <a:gd name="connsiteY1" fmla="*/ 2406937 h 7456785"/>
                <a:gd name="connsiteX2" fmla="*/ 4058756 w 4058779"/>
                <a:gd name="connsiteY2" fmla="*/ 3746091 h 7456785"/>
                <a:gd name="connsiteX3" fmla="*/ 1917290 w 4058779"/>
                <a:gd name="connsiteY3" fmla="*/ 5032149 h 7456785"/>
                <a:gd name="connsiteX4" fmla="*/ 0 w 4058779"/>
                <a:gd name="connsiteY4" fmla="*/ 7456785 h 7456785"/>
                <a:gd name="connsiteX0" fmla="*/ 1044185 w 4501230"/>
                <a:gd name="connsiteY0" fmla="*/ 0 h 7468584"/>
                <a:gd name="connsiteX1" fmla="*/ 2401036 w 4501230"/>
                <a:gd name="connsiteY1" fmla="*/ 2406937 h 7468584"/>
                <a:gd name="connsiteX2" fmla="*/ 4501207 w 4501230"/>
                <a:gd name="connsiteY2" fmla="*/ 3746091 h 7468584"/>
                <a:gd name="connsiteX3" fmla="*/ 2359741 w 4501230"/>
                <a:gd name="connsiteY3" fmla="*/ 5032149 h 7468584"/>
                <a:gd name="connsiteX4" fmla="*/ 0 w 4501230"/>
                <a:gd name="connsiteY4" fmla="*/ 7468584 h 7468584"/>
                <a:gd name="connsiteX0" fmla="*/ 1044185 w 4501496"/>
                <a:gd name="connsiteY0" fmla="*/ 0 h 7468584"/>
                <a:gd name="connsiteX1" fmla="*/ 2401036 w 4501496"/>
                <a:gd name="connsiteY1" fmla="*/ 2406937 h 7468584"/>
                <a:gd name="connsiteX2" fmla="*/ 4501207 w 4501496"/>
                <a:gd name="connsiteY2" fmla="*/ 3746091 h 7468584"/>
                <a:gd name="connsiteX3" fmla="*/ 2253552 w 4501496"/>
                <a:gd name="connsiteY3" fmla="*/ 5179633 h 7468584"/>
                <a:gd name="connsiteX4" fmla="*/ 0 w 4501496"/>
                <a:gd name="connsiteY4" fmla="*/ 7468584 h 7468584"/>
                <a:gd name="connsiteX0" fmla="*/ 1044185 w 4660755"/>
                <a:gd name="connsiteY0" fmla="*/ 0 h 7468584"/>
                <a:gd name="connsiteX1" fmla="*/ 2401036 w 4660755"/>
                <a:gd name="connsiteY1" fmla="*/ 2406937 h 7468584"/>
                <a:gd name="connsiteX2" fmla="*/ 4660489 w 4660755"/>
                <a:gd name="connsiteY2" fmla="*/ 3769688 h 7468584"/>
                <a:gd name="connsiteX3" fmla="*/ 2253552 w 4660755"/>
                <a:gd name="connsiteY3" fmla="*/ 5179633 h 7468584"/>
                <a:gd name="connsiteX4" fmla="*/ 0 w 4660755"/>
                <a:gd name="connsiteY4" fmla="*/ 7468584 h 7468584"/>
                <a:gd name="connsiteX0" fmla="*/ 1044185 w 4661066"/>
                <a:gd name="connsiteY0" fmla="*/ 0 h 7468584"/>
                <a:gd name="connsiteX1" fmla="*/ 2401036 w 4661066"/>
                <a:gd name="connsiteY1" fmla="*/ 2406937 h 7468584"/>
                <a:gd name="connsiteX2" fmla="*/ 4660489 w 4661066"/>
                <a:gd name="connsiteY2" fmla="*/ 3769688 h 7468584"/>
                <a:gd name="connsiteX3" fmla="*/ 2253552 w 4661066"/>
                <a:gd name="connsiteY3" fmla="*/ 5179633 h 7468584"/>
                <a:gd name="connsiteX4" fmla="*/ 0 w 4661066"/>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179870 w 4760797"/>
                <a:gd name="connsiteY0" fmla="*/ 0 h 7645565"/>
                <a:gd name="connsiteX1" fmla="*/ 2212257 w 4760797"/>
                <a:gd name="connsiteY1" fmla="*/ 2477729 h 7645565"/>
                <a:gd name="connsiteX2" fmla="*/ 4760778 w 4760797"/>
                <a:gd name="connsiteY2" fmla="*/ 3952568 h 7645565"/>
                <a:gd name="connsiteX3" fmla="*/ 2253552 w 4760797"/>
                <a:gd name="connsiteY3" fmla="*/ 5356614 h 7645565"/>
                <a:gd name="connsiteX4" fmla="*/ 0 w 4760797"/>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0783" h="7645565">
                  <a:moveTo>
                    <a:pt x="1179870" y="0"/>
                  </a:moveTo>
                  <a:cubicBezTo>
                    <a:pt x="1316538" y="967985"/>
                    <a:pt x="1615439" y="1818968"/>
                    <a:pt x="2212257" y="2477729"/>
                  </a:cubicBezTo>
                  <a:cubicBezTo>
                    <a:pt x="2809075" y="3136490"/>
                    <a:pt x="4764711" y="3473737"/>
                    <a:pt x="4760778" y="3952568"/>
                  </a:cubicBezTo>
                  <a:cubicBezTo>
                    <a:pt x="4756845" y="4431399"/>
                    <a:pt x="3224978" y="4614279"/>
                    <a:pt x="2188659" y="5350715"/>
                  </a:cubicBezTo>
                  <a:cubicBezTo>
                    <a:pt x="1382414" y="5975063"/>
                    <a:pt x="238924" y="7232610"/>
                    <a:pt x="0" y="7645565"/>
                  </a:cubicBezTo>
                </a:path>
              </a:pathLst>
            </a:custGeom>
            <a:noFill/>
            <a:ln w="15875">
              <a:gradFill flip="none" rotWithShape="1">
                <a:gsLst>
                  <a:gs pos="0">
                    <a:schemeClr val="accent1"/>
                  </a:gs>
                  <a:gs pos="50000">
                    <a:schemeClr val="accent2"/>
                  </a:gs>
                  <a:gs pos="100000">
                    <a:schemeClr val="accent3"/>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24" name="Graphic 23">
              <a:extLst>
                <a:ext uri="{FF2B5EF4-FFF2-40B4-BE49-F238E27FC236}">
                  <a16:creationId xmlns:a16="http://schemas.microsoft.com/office/drawing/2014/main" id="{C2780717-64BF-B4EC-F7E4-057A686513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2433849" flipH="1">
              <a:off x="7865448" y="275043"/>
              <a:ext cx="154402" cy="129698"/>
            </a:xfrm>
            <a:prstGeom prst="rect">
              <a:avLst/>
            </a:prstGeom>
          </p:spPr>
        </p:pic>
        <p:pic>
          <p:nvPicPr>
            <p:cNvPr id="26" name="Graphic 25">
              <a:extLst>
                <a:ext uri="{FF2B5EF4-FFF2-40B4-BE49-F238E27FC236}">
                  <a16:creationId xmlns:a16="http://schemas.microsoft.com/office/drawing/2014/main" id="{0A494D04-E57C-A5EF-4A1A-BF0A467130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853032" flipH="1">
              <a:off x="7383642" y="6315394"/>
              <a:ext cx="154402" cy="129698"/>
            </a:xfrm>
            <a:prstGeom prst="rect">
              <a:avLst/>
            </a:prstGeom>
          </p:spPr>
        </p:pic>
      </p:gr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65126"/>
            <a:ext cx="5699626" cy="885538"/>
          </a:xfrm>
        </p:spPr>
        <p:txBody>
          <a:bodyPr>
            <a:normAutofit/>
          </a:bodyPr>
          <a:lstStyle>
            <a:lvl1pPr>
              <a:defRPr sz="2800">
                <a:solidFill>
                  <a:schemeClr val="bg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5699627" cy="507305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6" name="Picture Placeholder 15">
            <a:extLst>
              <a:ext uri="{FF2B5EF4-FFF2-40B4-BE49-F238E27FC236}">
                <a16:creationId xmlns:a16="http://schemas.microsoft.com/office/drawing/2014/main" id="{42C6E4D7-7425-7D28-AFDE-798CE962C6B4}"/>
              </a:ext>
            </a:extLst>
          </p:cNvPr>
          <p:cNvSpPr>
            <a:spLocks noGrp="1"/>
          </p:cNvSpPr>
          <p:nvPr>
            <p:ph type="pic" sz="quarter" idx="10"/>
          </p:nvPr>
        </p:nvSpPr>
        <p:spPr>
          <a:xfrm rot="522534">
            <a:off x="7638769" y="950987"/>
            <a:ext cx="3432868" cy="4956027"/>
          </a:xfrm>
          <a:prstGeom prst="roundRect">
            <a:avLst>
              <a:gd name="adj" fmla="val 6686"/>
            </a:avLst>
          </a:prstGeom>
        </p:spPr>
        <p:txBody>
          <a:bodyPr anchor="ctr">
            <a:normAutofit/>
          </a:bodyPr>
          <a:lstStyle>
            <a:lvl1pPr marL="0" indent="0" algn="ctr">
              <a:buNone/>
              <a:defRPr sz="1100">
                <a:solidFill>
                  <a:schemeClr val="bg1"/>
                </a:solidFill>
              </a:defRPr>
            </a:lvl1pPr>
          </a:lstStyle>
          <a:p>
            <a:endParaRPr lang="nl-BE"/>
          </a:p>
        </p:txBody>
      </p:sp>
    </p:spTree>
    <p:extLst>
      <p:ext uri="{BB962C8B-B14F-4D97-AF65-F5344CB8AC3E}">
        <p14:creationId xmlns:p14="http://schemas.microsoft.com/office/powerpoint/2010/main" val="30184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 image - var VERTICAL + subtitle DAR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F9D5120-34D4-8905-06A7-BC989008E096}"/>
              </a:ext>
            </a:extLst>
          </p:cNvPr>
          <p:cNvGrpSpPr/>
          <p:nvPr userDrawn="1"/>
        </p:nvGrpSpPr>
        <p:grpSpPr>
          <a:xfrm>
            <a:off x="-1" y="-3190"/>
            <a:ext cx="12191999" cy="6861190"/>
            <a:chOff x="-1" y="-3190"/>
            <a:chExt cx="12191999" cy="6861190"/>
          </a:xfrm>
        </p:grpSpPr>
        <p:pic>
          <p:nvPicPr>
            <p:cNvPr id="3" name="Picture 2">
              <a:extLst>
                <a:ext uri="{FF2B5EF4-FFF2-40B4-BE49-F238E27FC236}">
                  <a16:creationId xmlns:a16="http://schemas.microsoft.com/office/drawing/2014/main" id="{F9E56EC0-ADA7-40FB-8E2D-DF9CB9C5225B}"/>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0" name="Graphic 11">
              <a:extLst>
                <a:ext uri="{FF2B5EF4-FFF2-40B4-BE49-F238E27FC236}">
                  <a16:creationId xmlns:a16="http://schemas.microsoft.com/office/drawing/2014/main" id="{24203211-21AB-672B-3B99-AEA43B0724FB}"/>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grpSp>
        <p:nvGrpSpPr>
          <p:cNvPr id="27" name="Group 26">
            <a:extLst>
              <a:ext uri="{FF2B5EF4-FFF2-40B4-BE49-F238E27FC236}">
                <a16:creationId xmlns:a16="http://schemas.microsoft.com/office/drawing/2014/main" id="{FD785481-C4FD-12B5-CED3-D4BE21053DAB}"/>
              </a:ext>
            </a:extLst>
          </p:cNvPr>
          <p:cNvGrpSpPr/>
          <p:nvPr userDrawn="1"/>
        </p:nvGrpSpPr>
        <p:grpSpPr>
          <a:xfrm>
            <a:off x="6648573" y="-271371"/>
            <a:ext cx="4760783" cy="7645565"/>
            <a:chOff x="6648573" y="-271371"/>
            <a:chExt cx="4760783" cy="7645565"/>
          </a:xfrm>
        </p:grpSpPr>
        <p:sp>
          <p:nvSpPr>
            <p:cNvPr id="23" name="Freeform: Shape 22">
              <a:extLst>
                <a:ext uri="{FF2B5EF4-FFF2-40B4-BE49-F238E27FC236}">
                  <a16:creationId xmlns:a16="http://schemas.microsoft.com/office/drawing/2014/main" id="{2CB42756-E8CE-482E-71DD-CD252540DC6B}"/>
                </a:ext>
              </a:extLst>
            </p:cNvPr>
            <p:cNvSpPr/>
            <p:nvPr userDrawn="1"/>
          </p:nvSpPr>
          <p:spPr>
            <a:xfrm>
              <a:off x="6648573" y="-271371"/>
              <a:ext cx="4760783" cy="7645565"/>
            </a:xfrm>
            <a:custGeom>
              <a:avLst/>
              <a:gdLst>
                <a:gd name="connsiteX0" fmla="*/ 601734 w 4064644"/>
                <a:gd name="connsiteY0" fmla="*/ 0 h 7456785"/>
                <a:gd name="connsiteX1" fmla="*/ 1958585 w 4064644"/>
                <a:gd name="connsiteY1" fmla="*/ 2406937 h 7456785"/>
                <a:gd name="connsiteX2" fmla="*/ 4058756 w 4064644"/>
                <a:gd name="connsiteY2" fmla="*/ 3746091 h 7456785"/>
                <a:gd name="connsiteX3" fmla="*/ 2501326 w 4064644"/>
                <a:gd name="connsiteY3" fmla="*/ 5055747 h 7456785"/>
                <a:gd name="connsiteX4" fmla="*/ 0 w 4064644"/>
                <a:gd name="connsiteY4" fmla="*/ 7456785 h 7456785"/>
                <a:gd name="connsiteX0" fmla="*/ 601734 w 4058779"/>
                <a:gd name="connsiteY0" fmla="*/ 0 h 7456785"/>
                <a:gd name="connsiteX1" fmla="*/ 1958585 w 4058779"/>
                <a:gd name="connsiteY1" fmla="*/ 2406937 h 7456785"/>
                <a:gd name="connsiteX2" fmla="*/ 4058756 w 4058779"/>
                <a:gd name="connsiteY2" fmla="*/ 3746091 h 7456785"/>
                <a:gd name="connsiteX3" fmla="*/ 1917290 w 4058779"/>
                <a:gd name="connsiteY3" fmla="*/ 5032149 h 7456785"/>
                <a:gd name="connsiteX4" fmla="*/ 0 w 4058779"/>
                <a:gd name="connsiteY4" fmla="*/ 7456785 h 7456785"/>
                <a:gd name="connsiteX0" fmla="*/ 1044185 w 4501230"/>
                <a:gd name="connsiteY0" fmla="*/ 0 h 7468584"/>
                <a:gd name="connsiteX1" fmla="*/ 2401036 w 4501230"/>
                <a:gd name="connsiteY1" fmla="*/ 2406937 h 7468584"/>
                <a:gd name="connsiteX2" fmla="*/ 4501207 w 4501230"/>
                <a:gd name="connsiteY2" fmla="*/ 3746091 h 7468584"/>
                <a:gd name="connsiteX3" fmla="*/ 2359741 w 4501230"/>
                <a:gd name="connsiteY3" fmla="*/ 5032149 h 7468584"/>
                <a:gd name="connsiteX4" fmla="*/ 0 w 4501230"/>
                <a:gd name="connsiteY4" fmla="*/ 7468584 h 7468584"/>
                <a:gd name="connsiteX0" fmla="*/ 1044185 w 4501496"/>
                <a:gd name="connsiteY0" fmla="*/ 0 h 7468584"/>
                <a:gd name="connsiteX1" fmla="*/ 2401036 w 4501496"/>
                <a:gd name="connsiteY1" fmla="*/ 2406937 h 7468584"/>
                <a:gd name="connsiteX2" fmla="*/ 4501207 w 4501496"/>
                <a:gd name="connsiteY2" fmla="*/ 3746091 h 7468584"/>
                <a:gd name="connsiteX3" fmla="*/ 2253552 w 4501496"/>
                <a:gd name="connsiteY3" fmla="*/ 5179633 h 7468584"/>
                <a:gd name="connsiteX4" fmla="*/ 0 w 4501496"/>
                <a:gd name="connsiteY4" fmla="*/ 7468584 h 7468584"/>
                <a:gd name="connsiteX0" fmla="*/ 1044185 w 4660755"/>
                <a:gd name="connsiteY0" fmla="*/ 0 h 7468584"/>
                <a:gd name="connsiteX1" fmla="*/ 2401036 w 4660755"/>
                <a:gd name="connsiteY1" fmla="*/ 2406937 h 7468584"/>
                <a:gd name="connsiteX2" fmla="*/ 4660489 w 4660755"/>
                <a:gd name="connsiteY2" fmla="*/ 3769688 h 7468584"/>
                <a:gd name="connsiteX3" fmla="*/ 2253552 w 4660755"/>
                <a:gd name="connsiteY3" fmla="*/ 5179633 h 7468584"/>
                <a:gd name="connsiteX4" fmla="*/ 0 w 4660755"/>
                <a:gd name="connsiteY4" fmla="*/ 7468584 h 7468584"/>
                <a:gd name="connsiteX0" fmla="*/ 1044185 w 4661066"/>
                <a:gd name="connsiteY0" fmla="*/ 0 h 7468584"/>
                <a:gd name="connsiteX1" fmla="*/ 2401036 w 4661066"/>
                <a:gd name="connsiteY1" fmla="*/ 2406937 h 7468584"/>
                <a:gd name="connsiteX2" fmla="*/ 4660489 w 4661066"/>
                <a:gd name="connsiteY2" fmla="*/ 3769688 h 7468584"/>
                <a:gd name="connsiteX3" fmla="*/ 2253552 w 4661066"/>
                <a:gd name="connsiteY3" fmla="*/ 5179633 h 7468584"/>
                <a:gd name="connsiteX4" fmla="*/ 0 w 4661066"/>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179870 w 4760797"/>
                <a:gd name="connsiteY0" fmla="*/ 0 h 7645565"/>
                <a:gd name="connsiteX1" fmla="*/ 2212257 w 4760797"/>
                <a:gd name="connsiteY1" fmla="*/ 2477729 h 7645565"/>
                <a:gd name="connsiteX2" fmla="*/ 4760778 w 4760797"/>
                <a:gd name="connsiteY2" fmla="*/ 3952568 h 7645565"/>
                <a:gd name="connsiteX3" fmla="*/ 2253552 w 4760797"/>
                <a:gd name="connsiteY3" fmla="*/ 5356614 h 7645565"/>
                <a:gd name="connsiteX4" fmla="*/ 0 w 4760797"/>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0783" h="7645565">
                  <a:moveTo>
                    <a:pt x="1179870" y="0"/>
                  </a:moveTo>
                  <a:cubicBezTo>
                    <a:pt x="1316538" y="967985"/>
                    <a:pt x="1615439" y="1818968"/>
                    <a:pt x="2212257" y="2477729"/>
                  </a:cubicBezTo>
                  <a:cubicBezTo>
                    <a:pt x="2809075" y="3136490"/>
                    <a:pt x="4764711" y="3473737"/>
                    <a:pt x="4760778" y="3952568"/>
                  </a:cubicBezTo>
                  <a:cubicBezTo>
                    <a:pt x="4756845" y="4431399"/>
                    <a:pt x="3224978" y="4614279"/>
                    <a:pt x="2188659" y="5350715"/>
                  </a:cubicBezTo>
                  <a:cubicBezTo>
                    <a:pt x="1382414" y="5975063"/>
                    <a:pt x="238924" y="7232610"/>
                    <a:pt x="0" y="7645565"/>
                  </a:cubicBezTo>
                </a:path>
              </a:pathLst>
            </a:custGeom>
            <a:noFill/>
            <a:ln w="15875">
              <a:gradFill flip="none" rotWithShape="1">
                <a:gsLst>
                  <a:gs pos="0">
                    <a:schemeClr val="accent1"/>
                  </a:gs>
                  <a:gs pos="50000">
                    <a:schemeClr val="accent2"/>
                  </a:gs>
                  <a:gs pos="100000">
                    <a:schemeClr val="accent3"/>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24" name="Graphic 23">
              <a:extLst>
                <a:ext uri="{FF2B5EF4-FFF2-40B4-BE49-F238E27FC236}">
                  <a16:creationId xmlns:a16="http://schemas.microsoft.com/office/drawing/2014/main" id="{C2780717-64BF-B4EC-F7E4-057A686513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2433849" flipH="1">
              <a:off x="7865448" y="275043"/>
              <a:ext cx="154402" cy="129698"/>
            </a:xfrm>
            <a:prstGeom prst="rect">
              <a:avLst/>
            </a:prstGeom>
          </p:spPr>
        </p:pic>
        <p:pic>
          <p:nvPicPr>
            <p:cNvPr id="26" name="Graphic 25">
              <a:extLst>
                <a:ext uri="{FF2B5EF4-FFF2-40B4-BE49-F238E27FC236}">
                  <a16:creationId xmlns:a16="http://schemas.microsoft.com/office/drawing/2014/main" id="{0A494D04-E57C-A5EF-4A1A-BF0A467130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853032" flipH="1">
              <a:off x="7383642" y="6315394"/>
              <a:ext cx="154402" cy="129698"/>
            </a:xfrm>
            <a:prstGeom prst="rect">
              <a:avLst/>
            </a:prstGeom>
          </p:spPr>
        </p:pic>
      </p:gr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6" name="Picture Placeholder 15">
            <a:extLst>
              <a:ext uri="{FF2B5EF4-FFF2-40B4-BE49-F238E27FC236}">
                <a16:creationId xmlns:a16="http://schemas.microsoft.com/office/drawing/2014/main" id="{42C6E4D7-7425-7D28-AFDE-798CE962C6B4}"/>
              </a:ext>
            </a:extLst>
          </p:cNvPr>
          <p:cNvSpPr>
            <a:spLocks noGrp="1"/>
          </p:cNvSpPr>
          <p:nvPr>
            <p:ph type="pic" sz="quarter" idx="10"/>
          </p:nvPr>
        </p:nvSpPr>
        <p:spPr>
          <a:xfrm rot="522534">
            <a:off x="7638769" y="950987"/>
            <a:ext cx="3432868" cy="4956027"/>
          </a:xfrm>
          <a:prstGeom prst="roundRect">
            <a:avLst>
              <a:gd name="adj" fmla="val 6686"/>
            </a:avLst>
          </a:prstGeom>
        </p:spPr>
        <p:txBody>
          <a:bodyPr anchor="ctr">
            <a:normAutofit/>
          </a:bodyPr>
          <a:lstStyle>
            <a:lvl1pPr marL="0" indent="0" algn="ctr">
              <a:buNone/>
              <a:defRPr sz="1100">
                <a:solidFill>
                  <a:schemeClr val="bg1"/>
                </a:solidFill>
              </a:defRPr>
            </a:lvl1pPr>
          </a:lstStyle>
          <a:p>
            <a:endParaRPr lang="nl-BE"/>
          </a:p>
        </p:txBody>
      </p:sp>
      <p:sp>
        <p:nvSpPr>
          <p:cNvPr id="4" name="Title 1">
            <a:extLst>
              <a:ext uri="{FF2B5EF4-FFF2-40B4-BE49-F238E27FC236}">
                <a16:creationId xmlns:a16="http://schemas.microsoft.com/office/drawing/2014/main" id="{249CA92E-781D-F4FE-C382-B33BD5BAB739}"/>
              </a:ext>
            </a:extLst>
          </p:cNvPr>
          <p:cNvSpPr>
            <a:spLocks noGrp="1"/>
          </p:cNvSpPr>
          <p:nvPr>
            <p:ph type="title"/>
          </p:nvPr>
        </p:nvSpPr>
        <p:spPr>
          <a:xfrm>
            <a:off x="396375" y="365126"/>
            <a:ext cx="5699626" cy="439737"/>
          </a:xfrm>
        </p:spPr>
        <p:txBody>
          <a:bodyPr anchor="t">
            <a:noAutofit/>
          </a:bodyPr>
          <a:lstStyle>
            <a:lvl1pPr>
              <a:defRPr sz="2600">
                <a:solidFill>
                  <a:schemeClr val="bg1"/>
                </a:solidFill>
              </a:defRPr>
            </a:lvl1pPr>
          </a:lstStyle>
          <a:p>
            <a:r>
              <a:rPr lang="en-US" dirty="0"/>
              <a:t>Click to edit Master title style</a:t>
            </a:r>
            <a:endParaRPr lang="nl-BE" dirty="0"/>
          </a:p>
        </p:txBody>
      </p:sp>
      <p:sp>
        <p:nvSpPr>
          <p:cNvPr id="5" name="Content Placeholder 2">
            <a:extLst>
              <a:ext uri="{FF2B5EF4-FFF2-40B4-BE49-F238E27FC236}">
                <a16:creationId xmlns:a16="http://schemas.microsoft.com/office/drawing/2014/main" id="{C855CF15-53B5-7276-4B05-FD289B229B2C}"/>
              </a:ext>
            </a:extLst>
          </p:cNvPr>
          <p:cNvSpPr>
            <a:spLocks noGrp="1"/>
          </p:cNvSpPr>
          <p:nvPr>
            <p:ph idx="1"/>
          </p:nvPr>
        </p:nvSpPr>
        <p:spPr>
          <a:xfrm>
            <a:off x="396375" y="1395413"/>
            <a:ext cx="5699626" cy="4952292"/>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6" name="Text Placeholder 10">
            <a:extLst>
              <a:ext uri="{FF2B5EF4-FFF2-40B4-BE49-F238E27FC236}">
                <a16:creationId xmlns:a16="http://schemas.microsoft.com/office/drawing/2014/main" id="{20BC741B-0354-B950-FC60-CFE57AB78A20}"/>
              </a:ext>
            </a:extLst>
          </p:cNvPr>
          <p:cNvSpPr>
            <a:spLocks noGrp="1"/>
          </p:cNvSpPr>
          <p:nvPr>
            <p:ph type="body" sz="quarter" idx="11" hasCustomPrompt="1"/>
          </p:nvPr>
        </p:nvSpPr>
        <p:spPr>
          <a:xfrm>
            <a:off x="396372" y="781050"/>
            <a:ext cx="5699739"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16178564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 image - var HORIZONTAL DAR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5807D31-E88E-32E1-4323-E0423245BCB7}"/>
              </a:ext>
            </a:extLst>
          </p:cNvPr>
          <p:cNvGrpSpPr/>
          <p:nvPr userDrawn="1"/>
        </p:nvGrpSpPr>
        <p:grpSpPr>
          <a:xfrm>
            <a:off x="-1" y="-3190"/>
            <a:ext cx="12191999" cy="6861190"/>
            <a:chOff x="-1" y="-3190"/>
            <a:chExt cx="12191999" cy="6861190"/>
          </a:xfrm>
        </p:grpSpPr>
        <p:pic>
          <p:nvPicPr>
            <p:cNvPr id="5" name="Picture 4">
              <a:extLst>
                <a:ext uri="{FF2B5EF4-FFF2-40B4-BE49-F238E27FC236}">
                  <a16:creationId xmlns:a16="http://schemas.microsoft.com/office/drawing/2014/main" id="{42116839-C8BC-1A11-7420-425F1F65F52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0" name="Graphic 11">
              <a:extLst>
                <a:ext uri="{FF2B5EF4-FFF2-40B4-BE49-F238E27FC236}">
                  <a16:creationId xmlns:a16="http://schemas.microsoft.com/office/drawing/2014/main" id="{8FC24522-DAF7-9E49-F9BA-155A528DE6D5}"/>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grpSp>
        <p:nvGrpSpPr>
          <p:cNvPr id="27" name="Group 26">
            <a:extLst>
              <a:ext uri="{FF2B5EF4-FFF2-40B4-BE49-F238E27FC236}">
                <a16:creationId xmlns:a16="http://schemas.microsoft.com/office/drawing/2014/main" id="{FD785481-C4FD-12B5-CED3-D4BE21053DAB}"/>
              </a:ext>
            </a:extLst>
          </p:cNvPr>
          <p:cNvGrpSpPr/>
          <p:nvPr userDrawn="1"/>
        </p:nvGrpSpPr>
        <p:grpSpPr>
          <a:xfrm rot="21279094" flipH="1">
            <a:off x="6665444" y="-268308"/>
            <a:ext cx="4678399" cy="8004656"/>
            <a:chOff x="7134120" y="-271371"/>
            <a:chExt cx="4275274" cy="8004656"/>
          </a:xfrm>
        </p:grpSpPr>
        <p:sp>
          <p:nvSpPr>
            <p:cNvPr id="23" name="Freeform: Shape 22">
              <a:extLst>
                <a:ext uri="{FF2B5EF4-FFF2-40B4-BE49-F238E27FC236}">
                  <a16:creationId xmlns:a16="http://schemas.microsoft.com/office/drawing/2014/main" id="{2CB42756-E8CE-482E-71DD-CD252540DC6B}"/>
                </a:ext>
              </a:extLst>
            </p:cNvPr>
            <p:cNvSpPr/>
            <p:nvPr userDrawn="1"/>
          </p:nvSpPr>
          <p:spPr>
            <a:xfrm>
              <a:off x="7134120" y="-271371"/>
              <a:ext cx="4275274" cy="8004656"/>
            </a:xfrm>
            <a:custGeom>
              <a:avLst/>
              <a:gdLst>
                <a:gd name="connsiteX0" fmla="*/ 601734 w 4064644"/>
                <a:gd name="connsiteY0" fmla="*/ 0 h 7456785"/>
                <a:gd name="connsiteX1" fmla="*/ 1958585 w 4064644"/>
                <a:gd name="connsiteY1" fmla="*/ 2406937 h 7456785"/>
                <a:gd name="connsiteX2" fmla="*/ 4058756 w 4064644"/>
                <a:gd name="connsiteY2" fmla="*/ 3746091 h 7456785"/>
                <a:gd name="connsiteX3" fmla="*/ 2501326 w 4064644"/>
                <a:gd name="connsiteY3" fmla="*/ 5055747 h 7456785"/>
                <a:gd name="connsiteX4" fmla="*/ 0 w 4064644"/>
                <a:gd name="connsiteY4" fmla="*/ 7456785 h 7456785"/>
                <a:gd name="connsiteX0" fmla="*/ 601734 w 4058779"/>
                <a:gd name="connsiteY0" fmla="*/ 0 h 7456785"/>
                <a:gd name="connsiteX1" fmla="*/ 1958585 w 4058779"/>
                <a:gd name="connsiteY1" fmla="*/ 2406937 h 7456785"/>
                <a:gd name="connsiteX2" fmla="*/ 4058756 w 4058779"/>
                <a:gd name="connsiteY2" fmla="*/ 3746091 h 7456785"/>
                <a:gd name="connsiteX3" fmla="*/ 1917290 w 4058779"/>
                <a:gd name="connsiteY3" fmla="*/ 5032149 h 7456785"/>
                <a:gd name="connsiteX4" fmla="*/ 0 w 4058779"/>
                <a:gd name="connsiteY4" fmla="*/ 7456785 h 7456785"/>
                <a:gd name="connsiteX0" fmla="*/ 1044185 w 4501230"/>
                <a:gd name="connsiteY0" fmla="*/ 0 h 7468584"/>
                <a:gd name="connsiteX1" fmla="*/ 2401036 w 4501230"/>
                <a:gd name="connsiteY1" fmla="*/ 2406937 h 7468584"/>
                <a:gd name="connsiteX2" fmla="*/ 4501207 w 4501230"/>
                <a:gd name="connsiteY2" fmla="*/ 3746091 h 7468584"/>
                <a:gd name="connsiteX3" fmla="*/ 2359741 w 4501230"/>
                <a:gd name="connsiteY3" fmla="*/ 5032149 h 7468584"/>
                <a:gd name="connsiteX4" fmla="*/ 0 w 4501230"/>
                <a:gd name="connsiteY4" fmla="*/ 7468584 h 7468584"/>
                <a:gd name="connsiteX0" fmla="*/ 1044185 w 4501496"/>
                <a:gd name="connsiteY0" fmla="*/ 0 h 7468584"/>
                <a:gd name="connsiteX1" fmla="*/ 2401036 w 4501496"/>
                <a:gd name="connsiteY1" fmla="*/ 2406937 h 7468584"/>
                <a:gd name="connsiteX2" fmla="*/ 4501207 w 4501496"/>
                <a:gd name="connsiteY2" fmla="*/ 3746091 h 7468584"/>
                <a:gd name="connsiteX3" fmla="*/ 2253552 w 4501496"/>
                <a:gd name="connsiteY3" fmla="*/ 5179633 h 7468584"/>
                <a:gd name="connsiteX4" fmla="*/ 0 w 4501496"/>
                <a:gd name="connsiteY4" fmla="*/ 7468584 h 7468584"/>
                <a:gd name="connsiteX0" fmla="*/ 1044185 w 4660755"/>
                <a:gd name="connsiteY0" fmla="*/ 0 h 7468584"/>
                <a:gd name="connsiteX1" fmla="*/ 2401036 w 4660755"/>
                <a:gd name="connsiteY1" fmla="*/ 2406937 h 7468584"/>
                <a:gd name="connsiteX2" fmla="*/ 4660489 w 4660755"/>
                <a:gd name="connsiteY2" fmla="*/ 3769688 h 7468584"/>
                <a:gd name="connsiteX3" fmla="*/ 2253552 w 4660755"/>
                <a:gd name="connsiteY3" fmla="*/ 5179633 h 7468584"/>
                <a:gd name="connsiteX4" fmla="*/ 0 w 4660755"/>
                <a:gd name="connsiteY4" fmla="*/ 7468584 h 7468584"/>
                <a:gd name="connsiteX0" fmla="*/ 1044185 w 4661066"/>
                <a:gd name="connsiteY0" fmla="*/ 0 h 7468584"/>
                <a:gd name="connsiteX1" fmla="*/ 2401036 w 4661066"/>
                <a:gd name="connsiteY1" fmla="*/ 2406937 h 7468584"/>
                <a:gd name="connsiteX2" fmla="*/ 4660489 w 4661066"/>
                <a:gd name="connsiteY2" fmla="*/ 3769688 h 7468584"/>
                <a:gd name="connsiteX3" fmla="*/ 2253552 w 4661066"/>
                <a:gd name="connsiteY3" fmla="*/ 5179633 h 7468584"/>
                <a:gd name="connsiteX4" fmla="*/ 0 w 4661066"/>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179870 w 4760797"/>
                <a:gd name="connsiteY0" fmla="*/ 0 h 7645565"/>
                <a:gd name="connsiteX1" fmla="*/ 2212257 w 4760797"/>
                <a:gd name="connsiteY1" fmla="*/ 2477729 h 7645565"/>
                <a:gd name="connsiteX2" fmla="*/ 4760778 w 4760797"/>
                <a:gd name="connsiteY2" fmla="*/ 3952568 h 7645565"/>
                <a:gd name="connsiteX3" fmla="*/ 2253552 w 4760797"/>
                <a:gd name="connsiteY3" fmla="*/ 5356614 h 7645565"/>
                <a:gd name="connsiteX4" fmla="*/ 0 w 4760797"/>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694322 w 4275235"/>
                <a:gd name="connsiteY0" fmla="*/ 0 h 8004656"/>
                <a:gd name="connsiteX1" fmla="*/ 1726709 w 4275235"/>
                <a:gd name="connsiteY1" fmla="*/ 2477729 h 8004656"/>
                <a:gd name="connsiteX2" fmla="*/ 4275230 w 4275235"/>
                <a:gd name="connsiteY2" fmla="*/ 3952568 h 8004656"/>
                <a:gd name="connsiteX3" fmla="*/ 1703111 w 4275235"/>
                <a:gd name="connsiteY3" fmla="*/ 5350715 h 8004656"/>
                <a:gd name="connsiteX4" fmla="*/ 0 w 4275235"/>
                <a:gd name="connsiteY4" fmla="*/ 8004656 h 8004656"/>
                <a:gd name="connsiteX0" fmla="*/ 694322 w 4275274"/>
                <a:gd name="connsiteY0" fmla="*/ 0 h 8004656"/>
                <a:gd name="connsiteX1" fmla="*/ 1726709 w 4275274"/>
                <a:gd name="connsiteY1" fmla="*/ 2477729 h 8004656"/>
                <a:gd name="connsiteX2" fmla="*/ 4275230 w 4275274"/>
                <a:gd name="connsiteY2" fmla="*/ 3952568 h 8004656"/>
                <a:gd name="connsiteX3" fmla="*/ 1782939 w 4275274"/>
                <a:gd name="connsiteY3" fmla="*/ 5461040 h 8004656"/>
                <a:gd name="connsiteX4" fmla="*/ 0 w 4275274"/>
                <a:gd name="connsiteY4" fmla="*/ 8004656 h 8004656"/>
                <a:gd name="connsiteX0" fmla="*/ 694322 w 4275274"/>
                <a:gd name="connsiteY0" fmla="*/ 0 h 8004656"/>
                <a:gd name="connsiteX1" fmla="*/ 1726709 w 4275274"/>
                <a:gd name="connsiteY1" fmla="*/ 2477729 h 8004656"/>
                <a:gd name="connsiteX2" fmla="*/ 4275230 w 4275274"/>
                <a:gd name="connsiteY2" fmla="*/ 3952568 h 8004656"/>
                <a:gd name="connsiteX3" fmla="*/ 1782939 w 4275274"/>
                <a:gd name="connsiteY3" fmla="*/ 5461040 h 8004656"/>
                <a:gd name="connsiteX4" fmla="*/ 0 w 4275274"/>
                <a:gd name="connsiteY4" fmla="*/ 8004656 h 8004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5274" h="8004656">
                  <a:moveTo>
                    <a:pt x="694322" y="0"/>
                  </a:moveTo>
                  <a:cubicBezTo>
                    <a:pt x="830990" y="967985"/>
                    <a:pt x="1129891" y="1818968"/>
                    <a:pt x="1726709" y="2477729"/>
                  </a:cubicBezTo>
                  <a:cubicBezTo>
                    <a:pt x="2323527" y="3136490"/>
                    <a:pt x="4265858" y="3455350"/>
                    <a:pt x="4275230" y="3952568"/>
                  </a:cubicBezTo>
                  <a:cubicBezTo>
                    <a:pt x="4284602" y="4449786"/>
                    <a:pt x="2819258" y="4724604"/>
                    <a:pt x="1782939" y="5461040"/>
                  </a:cubicBezTo>
                  <a:cubicBezTo>
                    <a:pt x="662500" y="6336807"/>
                    <a:pt x="238924" y="7591701"/>
                    <a:pt x="0" y="8004656"/>
                  </a:cubicBezTo>
                </a:path>
              </a:pathLst>
            </a:custGeom>
            <a:noFill/>
            <a:ln w="15875">
              <a:gradFill flip="none" rotWithShape="1">
                <a:gsLst>
                  <a:gs pos="0">
                    <a:schemeClr val="accent1"/>
                  </a:gs>
                  <a:gs pos="50000">
                    <a:schemeClr val="accent2"/>
                  </a:gs>
                  <a:gs pos="100000">
                    <a:schemeClr val="accent3"/>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24" name="Graphic 23">
              <a:extLst>
                <a:ext uri="{FF2B5EF4-FFF2-40B4-BE49-F238E27FC236}">
                  <a16:creationId xmlns:a16="http://schemas.microsoft.com/office/drawing/2014/main" id="{C2780717-64BF-B4EC-F7E4-057A686513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2557188" flipH="1">
              <a:off x="7861560" y="275441"/>
              <a:ext cx="154402" cy="129698"/>
            </a:xfrm>
            <a:prstGeom prst="rect">
              <a:avLst/>
            </a:prstGeom>
          </p:spPr>
        </p:pic>
        <p:pic>
          <p:nvPicPr>
            <p:cNvPr id="26" name="Graphic 25">
              <a:extLst>
                <a:ext uri="{FF2B5EF4-FFF2-40B4-BE49-F238E27FC236}">
                  <a16:creationId xmlns:a16="http://schemas.microsoft.com/office/drawing/2014/main" id="{0A494D04-E57C-A5EF-4A1A-BF0A467130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079094" flipH="1">
              <a:off x="7835477" y="6228777"/>
              <a:ext cx="154402" cy="129698"/>
            </a:xfrm>
            <a:prstGeom prst="rect">
              <a:avLst/>
            </a:prstGeom>
          </p:spPr>
        </p:pic>
      </p:gr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65126"/>
            <a:ext cx="5699626" cy="885538"/>
          </a:xfrm>
        </p:spPr>
        <p:txBody>
          <a:bodyPr>
            <a:normAutofit/>
          </a:bodyPr>
          <a:lstStyle>
            <a:lvl1pPr>
              <a:defRPr sz="2800">
                <a:solidFill>
                  <a:schemeClr val="bg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5699627" cy="507305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6" name="Picture Placeholder 4">
            <a:extLst>
              <a:ext uri="{FF2B5EF4-FFF2-40B4-BE49-F238E27FC236}">
                <a16:creationId xmlns:a16="http://schemas.microsoft.com/office/drawing/2014/main" id="{FB84A7D8-00AC-6595-249A-0EE3FE245B8D}"/>
              </a:ext>
            </a:extLst>
          </p:cNvPr>
          <p:cNvSpPr>
            <a:spLocks noGrp="1"/>
          </p:cNvSpPr>
          <p:nvPr>
            <p:ph type="pic" sz="quarter" idx="11"/>
          </p:nvPr>
        </p:nvSpPr>
        <p:spPr>
          <a:xfrm rot="20992382">
            <a:off x="6800469" y="1926613"/>
            <a:ext cx="4744174" cy="3275215"/>
          </a:xfrm>
          <a:prstGeom prst="roundRect">
            <a:avLst>
              <a:gd name="adj" fmla="val 6125"/>
            </a:avLst>
          </a:prstGeom>
        </p:spPr>
        <p:txBody>
          <a:bodyPr anchor="ctr">
            <a:normAutofit/>
          </a:bodyPr>
          <a:lstStyle>
            <a:lvl1pPr marL="0" indent="0" algn="ctr">
              <a:buNone/>
              <a:defRPr sz="1100">
                <a:solidFill>
                  <a:schemeClr val="bg1"/>
                </a:solidFill>
              </a:defRPr>
            </a:lvl1pPr>
          </a:lstStyle>
          <a:p>
            <a:endParaRPr lang="nl-BE" dirty="0"/>
          </a:p>
        </p:txBody>
      </p:sp>
    </p:spTree>
    <p:extLst>
      <p:ext uri="{BB962C8B-B14F-4D97-AF65-F5344CB8AC3E}">
        <p14:creationId xmlns:p14="http://schemas.microsoft.com/office/powerpoint/2010/main" val="20769434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 image - var HORIZONTAL + subtitle DAR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EA853A9-1A4D-DEA8-71CC-0341AB23D83D}"/>
              </a:ext>
            </a:extLst>
          </p:cNvPr>
          <p:cNvGrpSpPr/>
          <p:nvPr userDrawn="1"/>
        </p:nvGrpSpPr>
        <p:grpSpPr>
          <a:xfrm>
            <a:off x="-1" y="-3190"/>
            <a:ext cx="12191999" cy="6861190"/>
            <a:chOff x="-1" y="-3190"/>
            <a:chExt cx="12191999" cy="6861190"/>
          </a:xfrm>
        </p:grpSpPr>
        <p:pic>
          <p:nvPicPr>
            <p:cNvPr id="3" name="Picture 2">
              <a:extLst>
                <a:ext uri="{FF2B5EF4-FFF2-40B4-BE49-F238E27FC236}">
                  <a16:creationId xmlns:a16="http://schemas.microsoft.com/office/drawing/2014/main" id="{824CC9F0-24C8-F731-0FCB-022EB61BBC5D}"/>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1" name="Graphic 11">
              <a:extLst>
                <a:ext uri="{FF2B5EF4-FFF2-40B4-BE49-F238E27FC236}">
                  <a16:creationId xmlns:a16="http://schemas.microsoft.com/office/drawing/2014/main" id="{35DF52F7-271D-B1D6-7C33-D59585FD2E43}"/>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grpSp>
        <p:nvGrpSpPr>
          <p:cNvPr id="27" name="Group 26">
            <a:extLst>
              <a:ext uri="{FF2B5EF4-FFF2-40B4-BE49-F238E27FC236}">
                <a16:creationId xmlns:a16="http://schemas.microsoft.com/office/drawing/2014/main" id="{FD785481-C4FD-12B5-CED3-D4BE21053DAB}"/>
              </a:ext>
            </a:extLst>
          </p:cNvPr>
          <p:cNvGrpSpPr/>
          <p:nvPr userDrawn="1"/>
        </p:nvGrpSpPr>
        <p:grpSpPr>
          <a:xfrm rot="21279094" flipH="1">
            <a:off x="6665444" y="-268308"/>
            <a:ext cx="4678399" cy="8004656"/>
            <a:chOff x="7134120" y="-271371"/>
            <a:chExt cx="4275274" cy="8004656"/>
          </a:xfrm>
        </p:grpSpPr>
        <p:sp>
          <p:nvSpPr>
            <p:cNvPr id="23" name="Freeform: Shape 22">
              <a:extLst>
                <a:ext uri="{FF2B5EF4-FFF2-40B4-BE49-F238E27FC236}">
                  <a16:creationId xmlns:a16="http://schemas.microsoft.com/office/drawing/2014/main" id="{2CB42756-E8CE-482E-71DD-CD252540DC6B}"/>
                </a:ext>
              </a:extLst>
            </p:cNvPr>
            <p:cNvSpPr/>
            <p:nvPr userDrawn="1"/>
          </p:nvSpPr>
          <p:spPr>
            <a:xfrm>
              <a:off x="7134120" y="-271371"/>
              <a:ext cx="4275274" cy="8004656"/>
            </a:xfrm>
            <a:custGeom>
              <a:avLst/>
              <a:gdLst>
                <a:gd name="connsiteX0" fmla="*/ 601734 w 4064644"/>
                <a:gd name="connsiteY0" fmla="*/ 0 h 7456785"/>
                <a:gd name="connsiteX1" fmla="*/ 1958585 w 4064644"/>
                <a:gd name="connsiteY1" fmla="*/ 2406937 h 7456785"/>
                <a:gd name="connsiteX2" fmla="*/ 4058756 w 4064644"/>
                <a:gd name="connsiteY2" fmla="*/ 3746091 h 7456785"/>
                <a:gd name="connsiteX3" fmla="*/ 2501326 w 4064644"/>
                <a:gd name="connsiteY3" fmla="*/ 5055747 h 7456785"/>
                <a:gd name="connsiteX4" fmla="*/ 0 w 4064644"/>
                <a:gd name="connsiteY4" fmla="*/ 7456785 h 7456785"/>
                <a:gd name="connsiteX0" fmla="*/ 601734 w 4058779"/>
                <a:gd name="connsiteY0" fmla="*/ 0 h 7456785"/>
                <a:gd name="connsiteX1" fmla="*/ 1958585 w 4058779"/>
                <a:gd name="connsiteY1" fmla="*/ 2406937 h 7456785"/>
                <a:gd name="connsiteX2" fmla="*/ 4058756 w 4058779"/>
                <a:gd name="connsiteY2" fmla="*/ 3746091 h 7456785"/>
                <a:gd name="connsiteX3" fmla="*/ 1917290 w 4058779"/>
                <a:gd name="connsiteY3" fmla="*/ 5032149 h 7456785"/>
                <a:gd name="connsiteX4" fmla="*/ 0 w 4058779"/>
                <a:gd name="connsiteY4" fmla="*/ 7456785 h 7456785"/>
                <a:gd name="connsiteX0" fmla="*/ 1044185 w 4501230"/>
                <a:gd name="connsiteY0" fmla="*/ 0 h 7468584"/>
                <a:gd name="connsiteX1" fmla="*/ 2401036 w 4501230"/>
                <a:gd name="connsiteY1" fmla="*/ 2406937 h 7468584"/>
                <a:gd name="connsiteX2" fmla="*/ 4501207 w 4501230"/>
                <a:gd name="connsiteY2" fmla="*/ 3746091 h 7468584"/>
                <a:gd name="connsiteX3" fmla="*/ 2359741 w 4501230"/>
                <a:gd name="connsiteY3" fmla="*/ 5032149 h 7468584"/>
                <a:gd name="connsiteX4" fmla="*/ 0 w 4501230"/>
                <a:gd name="connsiteY4" fmla="*/ 7468584 h 7468584"/>
                <a:gd name="connsiteX0" fmla="*/ 1044185 w 4501496"/>
                <a:gd name="connsiteY0" fmla="*/ 0 h 7468584"/>
                <a:gd name="connsiteX1" fmla="*/ 2401036 w 4501496"/>
                <a:gd name="connsiteY1" fmla="*/ 2406937 h 7468584"/>
                <a:gd name="connsiteX2" fmla="*/ 4501207 w 4501496"/>
                <a:gd name="connsiteY2" fmla="*/ 3746091 h 7468584"/>
                <a:gd name="connsiteX3" fmla="*/ 2253552 w 4501496"/>
                <a:gd name="connsiteY3" fmla="*/ 5179633 h 7468584"/>
                <a:gd name="connsiteX4" fmla="*/ 0 w 4501496"/>
                <a:gd name="connsiteY4" fmla="*/ 7468584 h 7468584"/>
                <a:gd name="connsiteX0" fmla="*/ 1044185 w 4660755"/>
                <a:gd name="connsiteY0" fmla="*/ 0 h 7468584"/>
                <a:gd name="connsiteX1" fmla="*/ 2401036 w 4660755"/>
                <a:gd name="connsiteY1" fmla="*/ 2406937 h 7468584"/>
                <a:gd name="connsiteX2" fmla="*/ 4660489 w 4660755"/>
                <a:gd name="connsiteY2" fmla="*/ 3769688 h 7468584"/>
                <a:gd name="connsiteX3" fmla="*/ 2253552 w 4660755"/>
                <a:gd name="connsiteY3" fmla="*/ 5179633 h 7468584"/>
                <a:gd name="connsiteX4" fmla="*/ 0 w 4660755"/>
                <a:gd name="connsiteY4" fmla="*/ 7468584 h 7468584"/>
                <a:gd name="connsiteX0" fmla="*/ 1044185 w 4661066"/>
                <a:gd name="connsiteY0" fmla="*/ 0 h 7468584"/>
                <a:gd name="connsiteX1" fmla="*/ 2401036 w 4661066"/>
                <a:gd name="connsiteY1" fmla="*/ 2406937 h 7468584"/>
                <a:gd name="connsiteX2" fmla="*/ 4660489 w 4661066"/>
                <a:gd name="connsiteY2" fmla="*/ 3769688 h 7468584"/>
                <a:gd name="connsiteX3" fmla="*/ 2253552 w 4661066"/>
                <a:gd name="connsiteY3" fmla="*/ 5179633 h 7468584"/>
                <a:gd name="connsiteX4" fmla="*/ 0 w 4661066"/>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1328"/>
                <a:gd name="connsiteY0" fmla="*/ 0 h 7468584"/>
                <a:gd name="connsiteX1" fmla="*/ 2401036 w 4761328"/>
                <a:gd name="connsiteY1" fmla="*/ 2406937 h 7468584"/>
                <a:gd name="connsiteX2" fmla="*/ 4760778 w 4761328"/>
                <a:gd name="connsiteY2" fmla="*/ 3775587 h 7468584"/>
                <a:gd name="connsiteX3" fmla="*/ 2253552 w 4761328"/>
                <a:gd name="connsiteY3" fmla="*/ 5179633 h 7468584"/>
                <a:gd name="connsiteX4" fmla="*/ 0 w 4761328"/>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044185 w 4760797"/>
                <a:gd name="connsiteY0" fmla="*/ 0 h 7468584"/>
                <a:gd name="connsiteX1" fmla="*/ 2212257 w 4760797"/>
                <a:gd name="connsiteY1" fmla="*/ 2300748 h 7468584"/>
                <a:gd name="connsiteX2" fmla="*/ 4760778 w 4760797"/>
                <a:gd name="connsiteY2" fmla="*/ 3775587 h 7468584"/>
                <a:gd name="connsiteX3" fmla="*/ 2253552 w 4760797"/>
                <a:gd name="connsiteY3" fmla="*/ 5179633 h 7468584"/>
                <a:gd name="connsiteX4" fmla="*/ 0 w 4760797"/>
                <a:gd name="connsiteY4" fmla="*/ 7468584 h 7468584"/>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227065 w 4760797"/>
                <a:gd name="connsiteY0" fmla="*/ 0 h 7657363"/>
                <a:gd name="connsiteX1" fmla="*/ 2212257 w 4760797"/>
                <a:gd name="connsiteY1" fmla="*/ 2489527 h 7657363"/>
                <a:gd name="connsiteX2" fmla="*/ 4760778 w 4760797"/>
                <a:gd name="connsiteY2" fmla="*/ 3964366 h 7657363"/>
                <a:gd name="connsiteX3" fmla="*/ 2253552 w 4760797"/>
                <a:gd name="connsiteY3" fmla="*/ 5368412 h 7657363"/>
                <a:gd name="connsiteX4" fmla="*/ 0 w 4760797"/>
                <a:gd name="connsiteY4" fmla="*/ 7657363 h 7657363"/>
                <a:gd name="connsiteX0" fmla="*/ 1179870 w 4760797"/>
                <a:gd name="connsiteY0" fmla="*/ 0 h 7645565"/>
                <a:gd name="connsiteX1" fmla="*/ 2212257 w 4760797"/>
                <a:gd name="connsiteY1" fmla="*/ 2477729 h 7645565"/>
                <a:gd name="connsiteX2" fmla="*/ 4760778 w 4760797"/>
                <a:gd name="connsiteY2" fmla="*/ 3952568 h 7645565"/>
                <a:gd name="connsiteX3" fmla="*/ 2253552 w 4760797"/>
                <a:gd name="connsiteY3" fmla="*/ 5356614 h 7645565"/>
                <a:gd name="connsiteX4" fmla="*/ 0 w 4760797"/>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1179870 w 4760783"/>
                <a:gd name="connsiteY0" fmla="*/ 0 h 7645565"/>
                <a:gd name="connsiteX1" fmla="*/ 2212257 w 4760783"/>
                <a:gd name="connsiteY1" fmla="*/ 2477729 h 7645565"/>
                <a:gd name="connsiteX2" fmla="*/ 4760778 w 4760783"/>
                <a:gd name="connsiteY2" fmla="*/ 3952568 h 7645565"/>
                <a:gd name="connsiteX3" fmla="*/ 2188659 w 4760783"/>
                <a:gd name="connsiteY3" fmla="*/ 5350715 h 7645565"/>
                <a:gd name="connsiteX4" fmla="*/ 0 w 4760783"/>
                <a:gd name="connsiteY4" fmla="*/ 7645565 h 7645565"/>
                <a:gd name="connsiteX0" fmla="*/ 694322 w 4275235"/>
                <a:gd name="connsiteY0" fmla="*/ 0 h 8004656"/>
                <a:gd name="connsiteX1" fmla="*/ 1726709 w 4275235"/>
                <a:gd name="connsiteY1" fmla="*/ 2477729 h 8004656"/>
                <a:gd name="connsiteX2" fmla="*/ 4275230 w 4275235"/>
                <a:gd name="connsiteY2" fmla="*/ 3952568 h 8004656"/>
                <a:gd name="connsiteX3" fmla="*/ 1703111 w 4275235"/>
                <a:gd name="connsiteY3" fmla="*/ 5350715 h 8004656"/>
                <a:gd name="connsiteX4" fmla="*/ 0 w 4275235"/>
                <a:gd name="connsiteY4" fmla="*/ 8004656 h 8004656"/>
                <a:gd name="connsiteX0" fmla="*/ 694322 w 4275274"/>
                <a:gd name="connsiteY0" fmla="*/ 0 h 8004656"/>
                <a:gd name="connsiteX1" fmla="*/ 1726709 w 4275274"/>
                <a:gd name="connsiteY1" fmla="*/ 2477729 h 8004656"/>
                <a:gd name="connsiteX2" fmla="*/ 4275230 w 4275274"/>
                <a:gd name="connsiteY2" fmla="*/ 3952568 h 8004656"/>
                <a:gd name="connsiteX3" fmla="*/ 1782939 w 4275274"/>
                <a:gd name="connsiteY3" fmla="*/ 5461040 h 8004656"/>
                <a:gd name="connsiteX4" fmla="*/ 0 w 4275274"/>
                <a:gd name="connsiteY4" fmla="*/ 8004656 h 8004656"/>
                <a:gd name="connsiteX0" fmla="*/ 694322 w 4275274"/>
                <a:gd name="connsiteY0" fmla="*/ 0 h 8004656"/>
                <a:gd name="connsiteX1" fmla="*/ 1726709 w 4275274"/>
                <a:gd name="connsiteY1" fmla="*/ 2477729 h 8004656"/>
                <a:gd name="connsiteX2" fmla="*/ 4275230 w 4275274"/>
                <a:gd name="connsiteY2" fmla="*/ 3952568 h 8004656"/>
                <a:gd name="connsiteX3" fmla="*/ 1782939 w 4275274"/>
                <a:gd name="connsiteY3" fmla="*/ 5461040 h 8004656"/>
                <a:gd name="connsiteX4" fmla="*/ 0 w 4275274"/>
                <a:gd name="connsiteY4" fmla="*/ 8004656 h 8004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5274" h="8004656">
                  <a:moveTo>
                    <a:pt x="694322" y="0"/>
                  </a:moveTo>
                  <a:cubicBezTo>
                    <a:pt x="830990" y="967985"/>
                    <a:pt x="1129891" y="1818968"/>
                    <a:pt x="1726709" y="2477729"/>
                  </a:cubicBezTo>
                  <a:cubicBezTo>
                    <a:pt x="2323527" y="3136490"/>
                    <a:pt x="4265858" y="3455350"/>
                    <a:pt x="4275230" y="3952568"/>
                  </a:cubicBezTo>
                  <a:cubicBezTo>
                    <a:pt x="4284602" y="4449786"/>
                    <a:pt x="2819258" y="4724604"/>
                    <a:pt x="1782939" y="5461040"/>
                  </a:cubicBezTo>
                  <a:cubicBezTo>
                    <a:pt x="662500" y="6336807"/>
                    <a:pt x="238924" y="7591701"/>
                    <a:pt x="0" y="8004656"/>
                  </a:cubicBezTo>
                </a:path>
              </a:pathLst>
            </a:custGeom>
            <a:noFill/>
            <a:ln w="15875">
              <a:gradFill flip="none" rotWithShape="1">
                <a:gsLst>
                  <a:gs pos="0">
                    <a:schemeClr val="accent1"/>
                  </a:gs>
                  <a:gs pos="50000">
                    <a:schemeClr val="accent2"/>
                  </a:gs>
                  <a:gs pos="100000">
                    <a:schemeClr val="accent3"/>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24" name="Graphic 23">
              <a:extLst>
                <a:ext uri="{FF2B5EF4-FFF2-40B4-BE49-F238E27FC236}">
                  <a16:creationId xmlns:a16="http://schemas.microsoft.com/office/drawing/2014/main" id="{C2780717-64BF-B4EC-F7E4-057A686513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2557188" flipH="1">
              <a:off x="7861560" y="275441"/>
              <a:ext cx="154402" cy="129698"/>
            </a:xfrm>
            <a:prstGeom prst="rect">
              <a:avLst/>
            </a:prstGeom>
          </p:spPr>
        </p:pic>
        <p:pic>
          <p:nvPicPr>
            <p:cNvPr id="26" name="Graphic 25">
              <a:extLst>
                <a:ext uri="{FF2B5EF4-FFF2-40B4-BE49-F238E27FC236}">
                  <a16:creationId xmlns:a16="http://schemas.microsoft.com/office/drawing/2014/main" id="{0A494D04-E57C-A5EF-4A1A-BF0A467130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079094" flipH="1">
              <a:off x="7835477" y="6228777"/>
              <a:ext cx="154402" cy="129698"/>
            </a:xfrm>
            <a:prstGeom prst="rect">
              <a:avLst/>
            </a:prstGeom>
          </p:spPr>
        </p:pic>
      </p:gr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6" name="Picture Placeholder 4">
            <a:extLst>
              <a:ext uri="{FF2B5EF4-FFF2-40B4-BE49-F238E27FC236}">
                <a16:creationId xmlns:a16="http://schemas.microsoft.com/office/drawing/2014/main" id="{FB84A7D8-00AC-6595-249A-0EE3FE245B8D}"/>
              </a:ext>
            </a:extLst>
          </p:cNvPr>
          <p:cNvSpPr>
            <a:spLocks noGrp="1"/>
          </p:cNvSpPr>
          <p:nvPr>
            <p:ph type="pic" sz="quarter" idx="11"/>
          </p:nvPr>
        </p:nvSpPr>
        <p:spPr>
          <a:xfrm rot="20992382">
            <a:off x="6800469" y="1926613"/>
            <a:ext cx="4744174" cy="3275215"/>
          </a:xfrm>
          <a:prstGeom prst="roundRect">
            <a:avLst>
              <a:gd name="adj" fmla="val 6125"/>
            </a:avLst>
          </a:prstGeom>
        </p:spPr>
        <p:txBody>
          <a:bodyPr anchor="ctr">
            <a:normAutofit/>
          </a:bodyPr>
          <a:lstStyle>
            <a:lvl1pPr marL="0" indent="0" algn="ctr">
              <a:buNone/>
              <a:defRPr sz="1100">
                <a:solidFill>
                  <a:schemeClr val="bg1"/>
                </a:solidFill>
              </a:defRPr>
            </a:lvl1pPr>
          </a:lstStyle>
          <a:p>
            <a:endParaRPr lang="nl-BE" dirty="0"/>
          </a:p>
        </p:txBody>
      </p:sp>
      <p:sp>
        <p:nvSpPr>
          <p:cNvPr id="4" name="Title 1">
            <a:extLst>
              <a:ext uri="{FF2B5EF4-FFF2-40B4-BE49-F238E27FC236}">
                <a16:creationId xmlns:a16="http://schemas.microsoft.com/office/drawing/2014/main" id="{0F89C75B-6D9C-CBFB-690A-E10F3119E5E9}"/>
              </a:ext>
            </a:extLst>
          </p:cNvPr>
          <p:cNvSpPr>
            <a:spLocks noGrp="1"/>
          </p:cNvSpPr>
          <p:nvPr>
            <p:ph type="title"/>
          </p:nvPr>
        </p:nvSpPr>
        <p:spPr>
          <a:xfrm>
            <a:off x="396374" y="365126"/>
            <a:ext cx="5699626" cy="439737"/>
          </a:xfrm>
        </p:spPr>
        <p:txBody>
          <a:bodyPr anchor="t">
            <a:noAutofit/>
          </a:bodyPr>
          <a:lstStyle>
            <a:lvl1pPr>
              <a:defRPr sz="2600">
                <a:solidFill>
                  <a:schemeClr val="bg1"/>
                </a:solidFill>
              </a:defRPr>
            </a:lvl1pPr>
          </a:lstStyle>
          <a:p>
            <a:r>
              <a:rPr lang="en-US" dirty="0"/>
              <a:t>Click to edit Master title style</a:t>
            </a:r>
            <a:endParaRPr lang="nl-BE" dirty="0"/>
          </a:p>
        </p:txBody>
      </p:sp>
      <p:sp>
        <p:nvSpPr>
          <p:cNvPr id="5" name="Content Placeholder 2">
            <a:extLst>
              <a:ext uri="{FF2B5EF4-FFF2-40B4-BE49-F238E27FC236}">
                <a16:creationId xmlns:a16="http://schemas.microsoft.com/office/drawing/2014/main" id="{267B9F86-3F0F-664A-6660-0BB9564425A0}"/>
              </a:ext>
            </a:extLst>
          </p:cNvPr>
          <p:cNvSpPr>
            <a:spLocks noGrp="1"/>
          </p:cNvSpPr>
          <p:nvPr>
            <p:ph idx="1"/>
          </p:nvPr>
        </p:nvSpPr>
        <p:spPr>
          <a:xfrm>
            <a:off x="396374" y="1395413"/>
            <a:ext cx="5699626" cy="4952292"/>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Text Placeholder 10">
            <a:extLst>
              <a:ext uri="{FF2B5EF4-FFF2-40B4-BE49-F238E27FC236}">
                <a16:creationId xmlns:a16="http://schemas.microsoft.com/office/drawing/2014/main" id="{E629756B-6BAF-B789-8B1D-512B274FD2F0}"/>
              </a:ext>
            </a:extLst>
          </p:cNvPr>
          <p:cNvSpPr>
            <a:spLocks noGrp="1"/>
          </p:cNvSpPr>
          <p:nvPr>
            <p:ph type="body" sz="quarter" idx="12" hasCustomPrompt="1"/>
          </p:nvPr>
        </p:nvSpPr>
        <p:spPr>
          <a:xfrm>
            <a:off x="396372" y="781050"/>
            <a:ext cx="5699739"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72769385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 graph 50% - 50%">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5" y="358611"/>
            <a:ext cx="5420390" cy="885538"/>
          </a:xfrm>
        </p:spPr>
        <p:txBody>
          <a:bodyPr>
            <a:normAutofit/>
          </a:bodyPr>
          <a:lstStyle>
            <a:lvl1pPr>
              <a:defRPr sz="2800">
                <a:solidFill>
                  <a:schemeClr val="tx1"/>
                </a:solidFill>
              </a:defRPr>
            </a:lvl1pPr>
          </a:lstStyle>
          <a:p>
            <a:r>
              <a:rPr lang="en-US" dirty="0"/>
              <a:t>Click to edit Master title style</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0" name="Content Placeholder 2">
            <a:extLst>
              <a:ext uri="{FF2B5EF4-FFF2-40B4-BE49-F238E27FC236}">
                <a16:creationId xmlns:a16="http://schemas.microsoft.com/office/drawing/2014/main" id="{FBCA77F7-BF5E-FADF-D32B-1C56A7AE07A2}"/>
              </a:ext>
            </a:extLst>
          </p:cNvPr>
          <p:cNvSpPr>
            <a:spLocks noGrp="1"/>
          </p:cNvSpPr>
          <p:nvPr>
            <p:ph idx="12"/>
          </p:nvPr>
        </p:nvSpPr>
        <p:spPr>
          <a:xfrm>
            <a:off x="6096000" y="1274654"/>
            <a:ext cx="5699627"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4" name="Chart Placeholder 13">
            <a:extLst>
              <a:ext uri="{FF2B5EF4-FFF2-40B4-BE49-F238E27FC236}">
                <a16:creationId xmlns:a16="http://schemas.microsoft.com/office/drawing/2014/main" id="{03A62E56-0DCA-E144-18FE-353DEBEAF85F}"/>
              </a:ext>
            </a:extLst>
          </p:cNvPr>
          <p:cNvSpPr>
            <a:spLocks noGrp="1"/>
          </p:cNvSpPr>
          <p:nvPr>
            <p:ph type="chart" sz="quarter" idx="13"/>
          </p:nvPr>
        </p:nvSpPr>
        <p:spPr>
          <a:xfrm>
            <a:off x="396373" y="1275398"/>
            <a:ext cx="5420392" cy="5073650"/>
          </a:xfrm>
        </p:spPr>
        <p:txBody>
          <a:bodyPr anchor="ctr">
            <a:normAutofit/>
          </a:bodyPr>
          <a:lstStyle>
            <a:lvl1pPr marL="0" indent="0" algn="ctr">
              <a:buNone/>
              <a:defRPr sz="1100"/>
            </a:lvl1pPr>
          </a:lstStyle>
          <a:p>
            <a:endParaRPr lang="nl-BE"/>
          </a:p>
        </p:txBody>
      </p:sp>
    </p:spTree>
    <p:extLst>
      <p:ext uri="{BB962C8B-B14F-4D97-AF65-F5344CB8AC3E}">
        <p14:creationId xmlns:p14="http://schemas.microsoft.com/office/powerpoint/2010/main" val="37405263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 graph 50% - 50% + subtitle">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5" y="358611"/>
            <a:ext cx="11396660" cy="422439"/>
          </a:xfrm>
        </p:spPr>
        <p:txBody>
          <a:bodyPr anchor="t">
            <a:normAutofit/>
          </a:bodyPr>
          <a:lstStyle>
            <a:lvl1pPr>
              <a:defRPr sz="2800">
                <a:solidFill>
                  <a:schemeClr val="tx1"/>
                </a:solidFill>
              </a:defRPr>
            </a:lvl1pPr>
          </a:lstStyle>
          <a:p>
            <a:r>
              <a:rPr lang="en-US" dirty="0"/>
              <a:t>Click to edit Master title style</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0" name="Content Placeholder 2">
            <a:extLst>
              <a:ext uri="{FF2B5EF4-FFF2-40B4-BE49-F238E27FC236}">
                <a16:creationId xmlns:a16="http://schemas.microsoft.com/office/drawing/2014/main" id="{FBCA77F7-BF5E-FADF-D32B-1C56A7AE07A2}"/>
              </a:ext>
            </a:extLst>
          </p:cNvPr>
          <p:cNvSpPr>
            <a:spLocks noGrp="1"/>
          </p:cNvSpPr>
          <p:nvPr>
            <p:ph idx="12"/>
          </p:nvPr>
        </p:nvSpPr>
        <p:spPr>
          <a:xfrm>
            <a:off x="6096000" y="1504950"/>
            <a:ext cx="5699627" cy="4842755"/>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4" name="Chart Placeholder 13">
            <a:extLst>
              <a:ext uri="{FF2B5EF4-FFF2-40B4-BE49-F238E27FC236}">
                <a16:creationId xmlns:a16="http://schemas.microsoft.com/office/drawing/2014/main" id="{03A62E56-0DCA-E144-18FE-353DEBEAF85F}"/>
              </a:ext>
            </a:extLst>
          </p:cNvPr>
          <p:cNvSpPr>
            <a:spLocks noGrp="1"/>
          </p:cNvSpPr>
          <p:nvPr>
            <p:ph type="chart" sz="quarter" idx="13"/>
          </p:nvPr>
        </p:nvSpPr>
        <p:spPr>
          <a:xfrm>
            <a:off x="396373" y="1505720"/>
            <a:ext cx="5420392" cy="4843327"/>
          </a:xfrm>
        </p:spPr>
        <p:txBody>
          <a:bodyPr anchor="ctr">
            <a:normAutofit/>
          </a:bodyPr>
          <a:lstStyle>
            <a:lvl1pPr marL="0" indent="0" algn="ctr">
              <a:buNone/>
              <a:defRPr sz="1100"/>
            </a:lvl1pPr>
          </a:lstStyle>
          <a:p>
            <a:endParaRPr lang="nl-BE"/>
          </a:p>
        </p:txBody>
      </p:sp>
      <p:sp>
        <p:nvSpPr>
          <p:cNvPr id="3" name="Text Placeholder 10">
            <a:extLst>
              <a:ext uri="{FF2B5EF4-FFF2-40B4-BE49-F238E27FC236}">
                <a16:creationId xmlns:a16="http://schemas.microsoft.com/office/drawing/2014/main" id="{D7C056F9-0089-1D3E-1174-33B79B2B6F32}"/>
              </a:ext>
            </a:extLst>
          </p:cNvPr>
          <p:cNvSpPr>
            <a:spLocks noGrp="1"/>
          </p:cNvSpPr>
          <p:nvPr>
            <p:ph type="body" sz="quarter" idx="11" hasCustomPrompt="1"/>
          </p:nvPr>
        </p:nvSpPr>
        <p:spPr>
          <a:xfrm>
            <a:off x="396372" y="781050"/>
            <a:ext cx="11396663"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368136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 graph 25% - 75%">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58611"/>
            <a:ext cx="8069199" cy="885538"/>
          </a:xfrm>
        </p:spPr>
        <p:txBody>
          <a:bodyPr>
            <a:normAutofit/>
          </a:bodyPr>
          <a:lstStyle>
            <a:lvl1pPr>
              <a:defRPr sz="2800">
                <a:solidFill>
                  <a:schemeClr val="tx1"/>
                </a:solidFill>
              </a:defRPr>
            </a:lvl1pPr>
          </a:lstStyle>
          <a:p>
            <a:r>
              <a:rPr lang="en-US" dirty="0"/>
              <a:t>Click to edit Master title style</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0" name="Content Placeholder 2">
            <a:extLst>
              <a:ext uri="{FF2B5EF4-FFF2-40B4-BE49-F238E27FC236}">
                <a16:creationId xmlns:a16="http://schemas.microsoft.com/office/drawing/2014/main" id="{FBCA77F7-BF5E-FADF-D32B-1C56A7AE07A2}"/>
              </a:ext>
            </a:extLst>
          </p:cNvPr>
          <p:cNvSpPr>
            <a:spLocks noGrp="1"/>
          </p:cNvSpPr>
          <p:nvPr>
            <p:ph idx="12"/>
          </p:nvPr>
        </p:nvSpPr>
        <p:spPr>
          <a:xfrm>
            <a:off x="8666152" y="1274654"/>
            <a:ext cx="3129475"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4" name="Chart Placeholder 13">
            <a:extLst>
              <a:ext uri="{FF2B5EF4-FFF2-40B4-BE49-F238E27FC236}">
                <a16:creationId xmlns:a16="http://schemas.microsoft.com/office/drawing/2014/main" id="{03A62E56-0DCA-E144-18FE-353DEBEAF85F}"/>
              </a:ext>
            </a:extLst>
          </p:cNvPr>
          <p:cNvSpPr>
            <a:spLocks noGrp="1"/>
          </p:cNvSpPr>
          <p:nvPr>
            <p:ph type="chart" sz="quarter" idx="13"/>
          </p:nvPr>
        </p:nvSpPr>
        <p:spPr>
          <a:xfrm>
            <a:off x="396373" y="1275398"/>
            <a:ext cx="8069202" cy="5073650"/>
          </a:xfrm>
        </p:spPr>
        <p:txBody>
          <a:bodyPr anchor="ctr">
            <a:normAutofit/>
          </a:bodyPr>
          <a:lstStyle>
            <a:lvl1pPr marL="0" indent="0" algn="ctr">
              <a:buNone/>
              <a:defRPr sz="1100"/>
            </a:lvl1pPr>
          </a:lstStyle>
          <a:p>
            <a:endParaRPr lang="nl-BE"/>
          </a:p>
        </p:txBody>
      </p:sp>
    </p:spTree>
    <p:extLst>
      <p:ext uri="{BB962C8B-B14F-4D97-AF65-F5344CB8AC3E}">
        <p14:creationId xmlns:p14="http://schemas.microsoft.com/office/powerpoint/2010/main" val="3924258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main - image to choose var 1">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2D181F03-E601-1147-BA17-FA82D1FA7156}"/>
              </a:ext>
            </a:extLst>
          </p:cNvPr>
          <p:cNvGrpSpPr/>
          <p:nvPr userDrawn="1"/>
        </p:nvGrpSpPr>
        <p:grpSpPr>
          <a:xfrm>
            <a:off x="3980069" y="-53009"/>
            <a:ext cx="7964345" cy="6944139"/>
            <a:chOff x="3980069" y="-53009"/>
            <a:chExt cx="7964345" cy="6944139"/>
          </a:xfrm>
        </p:grpSpPr>
        <p:sp>
          <p:nvSpPr>
            <p:cNvPr id="20" name="Freeform: Shape 19">
              <a:extLst>
                <a:ext uri="{FF2B5EF4-FFF2-40B4-BE49-F238E27FC236}">
                  <a16:creationId xmlns:a16="http://schemas.microsoft.com/office/drawing/2014/main" id="{BE5E69F7-0F7C-E024-F647-0675DABBA17C}"/>
                </a:ext>
              </a:extLst>
            </p:cNvPr>
            <p:cNvSpPr/>
            <p:nvPr userDrawn="1"/>
          </p:nvSpPr>
          <p:spPr>
            <a:xfrm>
              <a:off x="3980069" y="-53009"/>
              <a:ext cx="7964345" cy="6944139"/>
            </a:xfrm>
            <a:custGeom>
              <a:avLst/>
              <a:gdLst>
                <a:gd name="connsiteX0" fmla="*/ 5223461 w 7972858"/>
                <a:gd name="connsiteY0" fmla="*/ 0 h 6856038"/>
                <a:gd name="connsiteX1" fmla="*/ 7582064 w 7972858"/>
                <a:gd name="connsiteY1" fmla="*/ 4242345 h 6856038"/>
                <a:gd name="connsiteX2" fmla="*/ 7527121 w 7972858"/>
                <a:gd name="connsiteY2" fmla="*/ 6086843 h 6856038"/>
                <a:gd name="connsiteX3" fmla="*/ 3261229 w 7972858"/>
                <a:gd name="connsiteY3" fmla="*/ 5050785 h 6856038"/>
                <a:gd name="connsiteX4" fmla="*/ 0 w 7972858"/>
                <a:gd name="connsiteY4" fmla="*/ 6856038 h 685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58" h="6856038">
                  <a:moveTo>
                    <a:pt x="5223461" y="0"/>
                  </a:moveTo>
                  <a:cubicBezTo>
                    <a:pt x="6210791" y="1613935"/>
                    <a:pt x="7198121" y="3227871"/>
                    <a:pt x="7582064" y="4242345"/>
                  </a:cubicBezTo>
                  <a:cubicBezTo>
                    <a:pt x="7966007" y="5256819"/>
                    <a:pt x="8247260" y="5952103"/>
                    <a:pt x="7527121" y="6086843"/>
                  </a:cubicBezTo>
                  <a:cubicBezTo>
                    <a:pt x="6806982" y="6221583"/>
                    <a:pt x="4515749" y="4922586"/>
                    <a:pt x="3261229" y="5050785"/>
                  </a:cubicBezTo>
                  <a:cubicBezTo>
                    <a:pt x="2006709" y="5178984"/>
                    <a:pt x="481401" y="6654582"/>
                    <a:pt x="0" y="6856038"/>
                  </a:cubicBezTo>
                </a:path>
              </a:pathLst>
            </a:custGeom>
            <a:noFill/>
            <a:ln w="15875">
              <a:gradFill flip="none" rotWithShape="1">
                <a:gsLst>
                  <a:gs pos="0">
                    <a:schemeClr val="accent1"/>
                  </a:gs>
                  <a:gs pos="55000">
                    <a:schemeClr val="accent2"/>
                  </a:gs>
                  <a:gs pos="100000">
                    <a:schemeClr val="accent6"/>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4" name="Graphic 23">
              <a:extLst>
                <a:ext uri="{FF2B5EF4-FFF2-40B4-BE49-F238E27FC236}">
                  <a16:creationId xmlns:a16="http://schemas.microsoft.com/office/drawing/2014/main" id="{A518391F-BE33-5AE7-05BA-8D5957509D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523077">
              <a:off x="9517478" y="543471"/>
              <a:ext cx="154402" cy="129698"/>
            </a:xfrm>
            <a:prstGeom prst="rect">
              <a:avLst/>
            </a:prstGeom>
          </p:spPr>
        </p:pic>
      </p:grpSp>
      <p:sp>
        <p:nvSpPr>
          <p:cNvPr id="2" name="Title 1">
            <a:extLst>
              <a:ext uri="{FF2B5EF4-FFF2-40B4-BE49-F238E27FC236}">
                <a16:creationId xmlns:a16="http://schemas.microsoft.com/office/drawing/2014/main" id="{5410DD41-724E-F979-B7F1-5FD9E474193E}"/>
              </a:ext>
            </a:extLst>
          </p:cNvPr>
          <p:cNvSpPr>
            <a:spLocks noGrp="1"/>
          </p:cNvSpPr>
          <p:nvPr>
            <p:ph type="ctrTitle"/>
          </p:nvPr>
        </p:nvSpPr>
        <p:spPr>
          <a:xfrm>
            <a:off x="396372" y="1007513"/>
            <a:ext cx="6150202" cy="2387600"/>
          </a:xfrm>
        </p:spPr>
        <p:txBody>
          <a:bodyPr anchor="b">
            <a:normAutofit/>
          </a:bodyPr>
          <a:lstStyle>
            <a:lvl1pPr algn="l">
              <a:defRPr sz="4400">
                <a:solidFill>
                  <a:schemeClr val="tx1"/>
                </a:solidFill>
              </a:defRPr>
            </a:lvl1pPr>
          </a:lstStyle>
          <a:p>
            <a:r>
              <a:rPr lang="nl-NL"/>
              <a:t>Klik om stijl te bewerken</a:t>
            </a:r>
            <a:endParaRPr lang="nl-BE" dirty="0"/>
          </a:p>
        </p:txBody>
      </p:sp>
      <p:sp>
        <p:nvSpPr>
          <p:cNvPr id="3" name="Subtitle 2">
            <a:extLst>
              <a:ext uri="{FF2B5EF4-FFF2-40B4-BE49-F238E27FC236}">
                <a16:creationId xmlns:a16="http://schemas.microsoft.com/office/drawing/2014/main" id="{33614F65-0923-3971-9568-C8DF93FF1668}"/>
              </a:ext>
            </a:extLst>
          </p:cNvPr>
          <p:cNvSpPr>
            <a:spLocks noGrp="1"/>
          </p:cNvSpPr>
          <p:nvPr>
            <p:ph type="subTitle" idx="1"/>
          </p:nvPr>
        </p:nvSpPr>
        <p:spPr>
          <a:xfrm>
            <a:off x="396372" y="3487188"/>
            <a:ext cx="6150202" cy="669579"/>
          </a:xfrm>
        </p:spPr>
        <p:txBody>
          <a:bodyPr>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dirty="0"/>
          </a:p>
        </p:txBody>
      </p:sp>
      <p:sp>
        <p:nvSpPr>
          <p:cNvPr id="17" name="Picture Placeholder 16">
            <a:extLst>
              <a:ext uri="{FF2B5EF4-FFF2-40B4-BE49-F238E27FC236}">
                <a16:creationId xmlns:a16="http://schemas.microsoft.com/office/drawing/2014/main" id="{B6853A63-83CE-09F5-0934-CFCFE46A978B}"/>
              </a:ext>
            </a:extLst>
          </p:cNvPr>
          <p:cNvSpPr>
            <a:spLocks noGrp="1"/>
          </p:cNvSpPr>
          <p:nvPr>
            <p:ph type="pic" sz="quarter" idx="13" hasCustomPrompt="1"/>
          </p:nvPr>
        </p:nvSpPr>
        <p:spPr>
          <a:xfrm>
            <a:off x="7625256" y="455843"/>
            <a:ext cx="4566744" cy="5946313"/>
          </a:xfrm>
          <a:custGeom>
            <a:avLst/>
            <a:gdLst>
              <a:gd name="connsiteX0" fmla="*/ 4566744 w 4566744"/>
              <a:gd name="connsiteY0" fmla="*/ 0 h 5946313"/>
              <a:gd name="connsiteX1" fmla="*/ 4566744 w 4566744"/>
              <a:gd name="connsiteY1" fmla="*/ 4639149 h 5946313"/>
              <a:gd name="connsiteX2" fmla="*/ 4395735 w 4566744"/>
              <a:gd name="connsiteY2" fmla="*/ 4866262 h 5946313"/>
              <a:gd name="connsiteX3" fmla="*/ 3902035 w 4566744"/>
              <a:gd name="connsiteY3" fmla="*/ 5407002 h 5946313"/>
              <a:gd name="connsiteX4" fmla="*/ 607708 w 4566744"/>
              <a:gd name="connsiteY4" fmla="*/ 5174036 h 5946313"/>
              <a:gd name="connsiteX5" fmla="*/ 773414 w 4566744"/>
              <a:gd name="connsiteY5" fmla="*/ 1875583 h 5946313"/>
              <a:gd name="connsiteX6" fmla="*/ 4318726 w 4566744"/>
              <a:gd name="connsiteY6" fmla="*/ 65873 h 594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6744" h="5946313">
                <a:moveTo>
                  <a:pt x="4566744" y="0"/>
                </a:moveTo>
                <a:lnTo>
                  <a:pt x="4566744" y="4639149"/>
                </a:lnTo>
                <a:lnTo>
                  <a:pt x="4395735" y="4866262"/>
                </a:lnTo>
                <a:cubicBezTo>
                  <a:pt x="4223819" y="5085330"/>
                  <a:pt x="4056517" y="5270192"/>
                  <a:pt x="3902035" y="5407002"/>
                </a:cubicBezTo>
                <a:cubicBezTo>
                  <a:pt x="2779107" y="6401928"/>
                  <a:pt x="1259651" y="5838062"/>
                  <a:pt x="607708" y="5174036"/>
                </a:cubicBezTo>
                <a:cubicBezTo>
                  <a:pt x="-110123" y="4442922"/>
                  <a:pt x="-349514" y="2870423"/>
                  <a:pt x="773414" y="1875583"/>
                </a:cubicBezTo>
                <a:cubicBezTo>
                  <a:pt x="1492407" y="1238601"/>
                  <a:pt x="3047361" y="428791"/>
                  <a:pt x="4318726" y="65873"/>
                </a:cubicBezTo>
                <a:close/>
              </a:path>
            </a:pathLst>
          </a:custGeom>
        </p:spPr>
        <p:txBody>
          <a:bodyPr wrap="square" anchor="ctr">
            <a:noAutofit/>
          </a:bodyPr>
          <a:lstStyle>
            <a:lvl1pPr marL="0" indent="0" algn="ctr">
              <a:buNone/>
              <a:defRPr sz="1100">
                <a:solidFill>
                  <a:schemeClr val="tx1"/>
                </a:solidFill>
              </a:defRPr>
            </a:lvl1pPr>
          </a:lstStyle>
          <a:p>
            <a:r>
              <a:rPr lang="nl-BE" dirty="0"/>
              <a:t>Select an image </a:t>
            </a:r>
            <a:r>
              <a:rPr lang="nl-BE" dirty="0" err="1"/>
              <a:t>to</a:t>
            </a:r>
            <a:r>
              <a:rPr lang="nl-BE" dirty="0"/>
              <a:t> </a:t>
            </a:r>
            <a:br>
              <a:rPr lang="nl-BE" dirty="0"/>
            </a:br>
            <a:r>
              <a:rPr lang="nl-BE" dirty="0" err="1"/>
              <a:t>fill</a:t>
            </a:r>
            <a:r>
              <a:rPr lang="nl-BE" dirty="0"/>
              <a:t> this shape</a:t>
            </a:r>
          </a:p>
        </p:txBody>
      </p:sp>
      <p:pic>
        <p:nvPicPr>
          <p:cNvPr id="27" name="Picture 26">
            <a:extLst>
              <a:ext uri="{FF2B5EF4-FFF2-40B4-BE49-F238E27FC236}">
                <a16:creationId xmlns:a16="http://schemas.microsoft.com/office/drawing/2014/main" id="{9BC6FECE-FC71-0EEB-85AF-00046AC30EFA}"/>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396372" y="6180323"/>
            <a:ext cx="1303130" cy="443664"/>
          </a:xfrm>
          <a:prstGeom prst="rect">
            <a:avLst/>
          </a:prstGeom>
        </p:spPr>
      </p:pic>
      <p:pic>
        <p:nvPicPr>
          <p:cNvPr id="4" name="Graphic 3">
            <a:extLst>
              <a:ext uri="{FF2B5EF4-FFF2-40B4-BE49-F238E27FC236}">
                <a16:creationId xmlns:a16="http://schemas.microsoft.com/office/drawing/2014/main" id="{05774AE6-6B6C-2F64-1F59-78B766FEAD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54921" y="6162299"/>
            <a:ext cx="154402" cy="129698"/>
          </a:xfrm>
          <a:prstGeom prst="rect">
            <a:avLst/>
          </a:prstGeom>
        </p:spPr>
      </p:pic>
      <p:pic>
        <p:nvPicPr>
          <p:cNvPr id="5" name="Graphic 4">
            <a:extLst>
              <a:ext uri="{FF2B5EF4-FFF2-40B4-BE49-F238E27FC236}">
                <a16:creationId xmlns:a16="http://schemas.microsoft.com/office/drawing/2014/main" id="{DA455A68-9992-C3B2-1473-702F490FA9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00086" y="5984902"/>
            <a:ext cx="154402" cy="129698"/>
          </a:xfrm>
          <a:prstGeom prst="rect">
            <a:avLst/>
          </a:prstGeom>
        </p:spPr>
      </p:pic>
    </p:spTree>
    <p:extLst>
      <p:ext uri="{BB962C8B-B14F-4D97-AF65-F5344CB8AC3E}">
        <p14:creationId xmlns:p14="http://schemas.microsoft.com/office/powerpoint/2010/main" val="12945829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 graph 25% - 75% + subtitle">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58611"/>
            <a:ext cx="11399253" cy="415924"/>
          </a:xfrm>
        </p:spPr>
        <p:txBody>
          <a:bodyPr anchor="t">
            <a:normAutofit/>
          </a:bodyPr>
          <a:lstStyle>
            <a:lvl1pPr>
              <a:defRPr sz="2800">
                <a:solidFill>
                  <a:schemeClr val="tx1"/>
                </a:solidFill>
              </a:defRPr>
            </a:lvl1pPr>
          </a:lstStyle>
          <a:p>
            <a:r>
              <a:rPr lang="en-US" dirty="0"/>
              <a:t>Click to edit Master title style</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0" name="Content Placeholder 2">
            <a:extLst>
              <a:ext uri="{FF2B5EF4-FFF2-40B4-BE49-F238E27FC236}">
                <a16:creationId xmlns:a16="http://schemas.microsoft.com/office/drawing/2014/main" id="{FBCA77F7-BF5E-FADF-D32B-1C56A7AE07A2}"/>
              </a:ext>
            </a:extLst>
          </p:cNvPr>
          <p:cNvSpPr>
            <a:spLocks noGrp="1"/>
          </p:cNvSpPr>
          <p:nvPr>
            <p:ph idx="12"/>
          </p:nvPr>
        </p:nvSpPr>
        <p:spPr>
          <a:xfrm>
            <a:off x="8666151" y="1509713"/>
            <a:ext cx="3129475" cy="483799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4" name="Chart Placeholder 13">
            <a:extLst>
              <a:ext uri="{FF2B5EF4-FFF2-40B4-BE49-F238E27FC236}">
                <a16:creationId xmlns:a16="http://schemas.microsoft.com/office/drawing/2014/main" id="{03A62E56-0DCA-E144-18FE-353DEBEAF85F}"/>
              </a:ext>
            </a:extLst>
          </p:cNvPr>
          <p:cNvSpPr>
            <a:spLocks noGrp="1"/>
          </p:cNvSpPr>
          <p:nvPr>
            <p:ph type="chart" sz="quarter" idx="13"/>
          </p:nvPr>
        </p:nvSpPr>
        <p:spPr>
          <a:xfrm>
            <a:off x="396372" y="1510486"/>
            <a:ext cx="8069202" cy="4838562"/>
          </a:xfrm>
        </p:spPr>
        <p:txBody>
          <a:bodyPr anchor="ctr">
            <a:normAutofit/>
          </a:bodyPr>
          <a:lstStyle>
            <a:lvl1pPr marL="0" indent="0" algn="ctr">
              <a:buNone/>
              <a:defRPr sz="1100"/>
            </a:lvl1pPr>
          </a:lstStyle>
          <a:p>
            <a:endParaRPr lang="nl-BE"/>
          </a:p>
        </p:txBody>
      </p:sp>
      <p:sp>
        <p:nvSpPr>
          <p:cNvPr id="3" name="Text Placeholder 10">
            <a:extLst>
              <a:ext uri="{FF2B5EF4-FFF2-40B4-BE49-F238E27FC236}">
                <a16:creationId xmlns:a16="http://schemas.microsoft.com/office/drawing/2014/main" id="{E2E72693-3666-37FC-88A4-54C535BDE523}"/>
              </a:ext>
            </a:extLst>
          </p:cNvPr>
          <p:cNvSpPr>
            <a:spLocks noGrp="1"/>
          </p:cNvSpPr>
          <p:nvPr>
            <p:ph type="body" sz="quarter" idx="11" hasCustomPrompt="1"/>
          </p:nvPr>
        </p:nvSpPr>
        <p:spPr>
          <a:xfrm>
            <a:off x="396372" y="781050"/>
            <a:ext cx="11396663"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25837840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raph 100%">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58611"/>
            <a:ext cx="11399253" cy="885538"/>
          </a:xfrm>
        </p:spPr>
        <p:txBody>
          <a:bodyPr>
            <a:normAutofit/>
          </a:bodyPr>
          <a:lstStyle>
            <a:lvl1pPr>
              <a:defRPr sz="2800">
                <a:solidFill>
                  <a:schemeClr val="tx1"/>
                </a:solidFill>
              </a:defRPr>
            </a:lvl1pPr>
          </a:lstStyle>
          <a:p>
            <a:r>
              <a:rPr lang="en-US" dirty="0"/>
              <a:t>Click to edit Master title style</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3" name="Chart Placeholder 13">
            <a:extLst>
              <a:ext uri="{FF2B5EF4-FFF2-40B4-BE49-F238E27FC236}">
                <a16:creationId xmlns:a16="http://schemas.microsoft.com/office/drawing/2014/main" id="{213736E4-A8B8-2C99-17D4-987CFAC93F95}"/>
              </a:ext>
            </a:extLst>
          </p:cNvPr>
          <p:cNvSpPr>
            <a:spLocks noGrp="1"/>
          </p:cNvSpPr>
          <p:nvPr>
            <p:ph type="chart" sz="quarter" idx="13"/>
          </p:nvPr>
        </p:nvSpPr>
        <p:spPr>
          <a:xfrm>
            <a:off x="396373" y="1275398"/>
            <a:ext cx="11399254" cy="5073650"/>
          </a:xfrm>
        </p:spPr>
        <p:txBody>
          <a:bodyPr anchor="ctr">
            <a:normAutofit/>
          </a:bodyPr>
          <a:lstStyle>
            <a:lvl1pPr marL="0" indent="0" algn="ctr">
              <a:buNone/>
              <a:defRPr sz="1100"/>
            </a:lvl1pPr>
          </a:lstStyle>
          <a:p>
            <a:endParaRPr lang="nl-BE"/>
          </a:p>
        </p:txBody>
      </p:sp>
    </p:spTree>
    <p:extLst>
      <p:ext uri="{BB962C8B-B14F-4D97-AF65-F5344CB8AC3E}">
        <p14:creationId xmlns:p14="http://schemas.microsoft.com/office/powerpoint/2010/main" val="228787811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raph 100%  + subtitle">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58611"/>
            <a:ext cx="11399253" cy="422439"/>
          </a:xfrm>
        </p:spPr>
        <p:txBody>
          <a:bodyPr anchor="t">
            <a:normAutofit/>
          </a:bodyPr>
          <a:lstStyle>
            <a:lvl1pPr>
              <a:defRPr sz="2800">
                <a:solidFill>
                  <a:schemeClr val="tx1"/>
                </a:solidFill>
              </a:defRPr>
            </a:lvl1pPr>
          </a:lstStyle>
          <a:p>
            <a:r>
              <a:rPr lang="en-US" dirty="0"/>
              <a:t>Click to edit Master title style</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3" name="Chart Placeholder 13">
            <a:extLst>
              <a:ext uri="{FF2B5EF4-FFF2-40B4-BE49-F238E27FC236}">
                <a16:creationId xmlns:a16="http://schemas.microsoft.com/office/drawing/2014/main" id="{213736E4-A8B8-2C99-17D4-987CFAC93F95}"/>
              </a:ext>
            </a:extLst>
          </p:cNvPr>
          <p:cNvSpPr>
            <a:spLocks noGrp="1"/>
          </p:cNvSpPr>
          <p:nvPr>
            <p:ph type="chart" sz="quarter" idx="13"/>
          </p:nvPr>
        </p:nvSpPr>
        <p:spPr>
          <a:xfrm>
            <a:off x="396373" y="1509713"/>
            <a:ext cx="11399254" cy="4839333"/>
          </a:xfrm>
        </p:spPr>
        <p:txBody>
          <a:bodyPr anchor="ctr">
            <a:normAutofit/>
          </a:bodyPr>
          <a:lstStyle>
            <a:lvl1pPr marL="0" indent="0" algn="ctr">
              <a:buNone/>
              <a:defRPr sz="1100"/>
            </a:lvl1pPr>
          </a:lstStyle>
          <a:p>
            <a:endParaRPr lang="nl-BE"/>
          </a:p>
        </p:txBody>
      </p:sp>
      <p:sp>
        <p:nvSpPr>
          <p:cNvPr id="4" name="Text Placeholder 10">
            <a:extLst>
              <a:ext uri="{FF2B5EF4-FFF2-40B4-BE49-F238E27FC236}">
                <a16:creationId xmlns:a16="http://schemas.microsoft.com/office/drawing/2014/main" id="{03733718-DDA0-68AB-85EE-1F9AE9F9D9FA}"/>
              </a:ext>
            </a:extLst>
          </p:cNvPr>
          <p:cNvSpPr>
            <a:spLocks noGrp="1"/>
          </p:cNvSpPr>
          <p:nvPr>
            <p:ph type="body" sz="quarter" idx="11" hasCustomPrompt="1"/>
          </p:nvPr>
        </p:nvSpPr>
        <p:spPr>
          <a:xfrm>
            <a:off x="396372" y="781050"/>
            <a:ext cx="11396663"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39198362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 graph 50% - 50% DAR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6DB79AC-571A-B1D8-1E3C-656D78E13115}"/>
              </a:ext>
            </a:extLst>
          </p:cNvPr>
          <p:cNvGrpSpPr/>
          <p:nvPr userDrawn="1"/>
        </p:nvGrpSpPr>
        <p:grpSpPr>
          <a:xfrm>
            <a:off x="-1" y="-3190"/>
            <a:ext cx="12191999" cy="6861190"/>
            <a:chOff x="-1" y="-3190"/>
            <a:chExt cx="12191999" cy="6861190"/>
          </a:xfrm>
        </p:grpSpPr>
        <p:pic>
          <p:nvPicPr>
            <p:cNvPr id="6" name="Picture 5">
              <a:extLst>
                <a:ext uri="{FF2B5EF4-FFF2-40B4-BE49-F238E27FC236}">
                  <a16:creationId xmlns:a16="http://schemas.microsoft.com/office/drawing/2014/main" id="{0790CD6B-1FC0-B431-4F3C-88026AA57C1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1" name="Graphic 11">
              <a:extLst>
                <a:ext uri="{FF2B5EF4-FFF2-40B4-BE49-F238E27FC236}">
                  <a16:creationId xmlns:a16="http://schemas.microsoft.com/office/drawing/2014/main" id="{2C83B148-0F94-B256-3B1F-5A206C33B660}"/>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5" y="358611"/>
            <a:ext cx="5420390" cy="885538"/>
          </a:xfrm>
        </p:spPr>
        <p:txBody>
          <a:bodyPr>
            <a:normAutofit/>
          </a:bodyPr>
          <a:lstStyle>
            <a:lvl1pPr>
              <a:defRPr sz="2800">
                <a:solidFill>
                  <a:schemeClr val="bg1"/>
                </a:solidFill>
              </a:defRPr>
            </a:lvl1pPr>
          </a:lstStyle>
          <a:p>
            <a:r>
              <a:rPr lang="en-US" dirty="0"/>
              <a:t>Click to edit Master title style</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0" name="Content Placeholder 2">
            <a:extLst>
              <a:ext uri="{FF2B5EF4-FFF2-40B4-BE49-F238E27FC236}">
                <a16:creationId xmlns:a16="http://schemas.microsoft.com/office/drawing/2014/main" id="{FBCA77F7-BF5E-FADF-D32B-1C56A7AE07A2}"/>
              </a:ext>
            </a:extLst>
          </p:cNvPr>
          <p:cNvSpPr>
            <a:spLocks noGrp="1"/>
          </p:cNvSpPr>
          <p:nvPr>
            <p:ph idx="12"/>
          </p:nvPr>
        </p:nvSpPr>
        <p:spPr>
          <a:xfrm>
            <a:off x="6096000" y="1274654"/>
            <a:ext cx="5699627" cy="507305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4" name="Chart Placeholder 13">
            <a:extLst>
              <a:ext uri="{FF2B5EF4-FFF2-40B4-BE49-F238E27FC236}">
                <a16:creationId xmlns:a16="http://schemas.microsoft.com/office/drawing/2014/main" id="{03A62E56-0DCA-E144-18FE-353DEBEAF85F}"/>
              </a:ext>
            </a:extLst>
          </p:cNvPr>
          <p:cNvSpPr>
            <a:spLocks noGrp="1"/>
          </p:cNvSpPr>
          <p:nvPr>
            <p:ph type="chart" sz="quarter" idx="13"/>
          </p:nvPr>
        </p:nvSpPr>
        <p:spPr>
          <a:xfrm>
            <a:off x="396373" y="1275398"/>
            <a:ext cx="5420392" cy="5073650"/>
          </a:xfrm>
        </p:spPr>
        <p:txBody>
          <a:bodyPr anchor="ctr">
            <a:normAutofit/>
          </a:bodyPr>
          <a:lstStyle>
            <a:lvl1pPr marL="0" indent="0" algn="ctr">
              <a:buNone/>
              <a:defRPr sz="1100">
                <a:solidFill>
                  <a:schemeClr val="bg1"/>
                </a:solidFill>
              </a:defRPr>
            </a:lvl1pPr>
          </a:lstStyle>
          <a:p>
            <a:endParaRPr lang="nl-BE"/>
          </a:p>
        </p:txBody>
      </p:sp>
    </p:spTree>
    <p:extLst>
      <p:ext uri="{BB962C8B-B14F-4D97-AF65-F5344CB8AC3E}">
        <p14:creationId xmlns:p14="http://schemas.microsoft.com/office/powerpoint/2010/main" val="97207326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 graph 50% - 50% + subtitle DAR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24ECDD9-0F07-5572-592E-CD2AF0456353}"/>
              </a:ext>
            </a:extLst>
          </p:cNvPr>
          <p:cNvGrpSpPr/>
          <p:nvPr userDrawn="1"/>
        </p:nvGrpSpPr>
        <p:grpSpPr>
          <a:xfrm>
            <a:off x="-1" y="-3190"/>
            <a:ext cx="12191999" cy="6861190"/>
            <a:chOff x="-1" y="-3190"/>
            <a:chExt cx="12191999" cy="6861190"/>
          </a:xfrm>
        </p:grpSpPr>
        <p:pic>
          <p:nvPicPr>
            <p:cNvPr id="5" name="Picture 4">
              <a:extLst>
                <a:ext uri="{FF2B5EF4-FFF2-40B4-BE49-F238E27FC236}">
                  <a16:creationId xmlns:a16="http://schemas.microsoft.com/office/drawing/2014/main" id="{8C019579-98F7-C1FB-6899-E82DCEDA9EA0}"/>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6" name="Graphic 11">
              <a:extLst>
                <a:ext uri="{FF2B5EF4-FFF2-40B4-BE49-F238E27FC236}">
                  <a16:creationId xmlns:a16="http://schemas.microsoft.com/office/drawing/2014/main" id="{414605C7-DAF2-1DF9-82B4-1AB2B3204FD1}"/>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5" y="358611"/>
            <a:ext cx="11396660" cy="422439"/>
          </a:xfrm>
        </p:spPr>
        <p:txBody>
          <a:bodyPr anchor="t">
            <a:normAutofit/>
          </a:bodyPr>
          <a:lstStyle>
            <a:lvl1pPr>
              <a:defRPr sz="2800">
                <a:solidFill>
                  <a:schemeClr val="bg1"/>
                </a:solidFill>
              </a:defRPr>
            </a:lvl1pPr>
          </a:lstStyle>
          <a:p>
            <a:r>
              <a:rPr lang="en-US" dirty="0"/>
              <a:t>Click to edit Master title style</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0" name="Content Placeholder 2">
            <a:extLst>
              <a:ext uri="{FF2B5EF4-FFF2-40B4-BE49-F238E27FC236}">
                <a16:creationId xmlns:a16="http://schemas.microsoft.com/office/drawing/2014/main" id="{FBCA77F7-BF5E-FADF-D32B-1C56A7AE07A2}"/>
              </a:ext>
            </a:extLst>
          </p:cNvPr>
          <p:cNvSpPr>
            <a:spLocks noGrp="1"/>
          </p:cNvSpPr>
          <p:nvPr>
            <p:ph idx="12"/>
          </p:nvPr>
        </p:nvSpPr>
        <p:spPr>
          <a:xfrm>
            <a:off x="6096000" y="1504950"/>
            <a:ext cx="5699627" cy="484275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4" name="Chart Placeholder 13">
            <a:extLst>
              <a:ext uri="{FF2B5EF4-FFF2-40B4-BE49-F238E27FC236}">
                <a16:creationId xmlns:a16="http://schemas.microsoft.com/office/drawing/2014/main" id="{03A62E56-0DCA-E144-18FE-353DEBEAF85F}"/>
              </a:ext>
            </a:extLst>
          </p:cNvPr>
          <p:cNvSpPr>
            <a:spLocks noGrp="1"/>
          </p:cNvSpPr>
          <p:nvPr>
            <p:ph type="chart" sz="quarter" idx="13"/>
          </p:nvPr>
        </p:nvSpPr>
        <p:spPr>
          <a:xfrm>
            <a:off x="396373" y="1505720"/>
            <a:ext cx="5420392" cy="4843327"/>
          </a:xfrm>
        </p:spPr>
        <p:txBody>
          <a:bodyPr anchor="ctr">
            <a:normAutofit/>
          </a:bodyPr>
          <a:lstStyle>
            <a:lvl1pPr marL="0" indent="0" algn="ctr">
              <a:buNone/>
              <a:defRPr sz="1100">
                <a:solidFill>
                  <a:schemeClr val="bg1"/>
                </a:solidFill>
              </a:defRPr>
            </a:lvl1pPr>
          </a:lstStyle>
          <a:p>
            <a:endParaRPr lang="nl-BE"/>
          </a:p>
        </p:txBody>
      </p:sp>
      <p:sp>
        <p:nvSpPr>
          <p:cNvPr id="3" name="Text Placeholder 10">
            <a:extLst>
              <a:ext uri="{FF2B5EF4-FFF2-40B4-BE49-F238E27FC236}">
                <a16:creationId xmlns:a16="http://schemas.microsoft.com/office/drawing/2014/main" id="{D7C056F9-0089-1D3E-1174-33B79B2B6F32}"/>
              </a:ext>
            </a:extLst>
          </p:cNvPr>
          <p:cNvSpPr>
            <a:spLocks noGrp="1"/>
          </p:cNvSpPr>
          <p:nvPr>
            <p:ph type="body" sz="quarter" idx="11" hasCustomPrompt="1"/>
          </p:nvPr>
        </p:nvSpPr>
        <p:spPr>
          <a:xfrm>
            <a:off x="396372" y="781050"/>
            <a:ext cx="11396663"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34401042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 graph 25% - 75% DARK">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446C2FC-E4E4-A533-0F77-C3C8D5BB191A}"/>
              </a:ext>
            </a:extLst>
          </p:cNvPr>
          <p:cNvGrpSpPr/>
          <p:nvPr userDrawn="1"/>
        </p:nvGrpSpPr>
        <p:grpSpPr>
          <a:xfrm>
            <a:off x="-1" y="-3190"/>
            <a:ext cx="12191999" cy="6861190"/>
            <a:chOff x="-1" y="-3190"/>
            <a:chExt cx="12191999" cy="6861190"/>
          </a:xfrm>
        </p:grpSpPr>
        <p:pic>
          <p:nvPicPr>
            <p:cNvPr id="4" name="Picture 3">
              <a:extLst>
                <a:ext uri="{FF2B5EF4-FFF2-40B4-BE49-F238E27FC236}">
                  <a16:creationId xmlns:a16="http://schemas.microsoft.com/office/drawing/2014/main" id="{4ED1396D-AB7F-8440-CE15-3218E134169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5" name="Graphic 11">
              <a:extLst>
                <a:ext uri="{FF2B5EF4-FFF2-40B4-BE49-F238E27FC236}">
                  <a16:creationId xmlns:a16="http://schemas.microsoft.com/office/drawing/2014/main" id="{224BD059-4335-3ED5-E7D8-54592E47775B}"/>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418862" y="358611"/>
            <a:ext cx="8069199" cy="885538"/>
          </a:xfrm>
        </p:spPr>
        <p:txBody>
          <a:bodyPr>
            <a:normAutofit/>
          </a:bodyPr>
          <a:lstStyle>
            <a:lvl1pPr>
              <a:defRPr sz="2800">
                <a:solidFill>
                  <a:schemeClr val="bg1"/>
                </a:solidFill>
              </a:defRPr>
            </a:lvl1pPr>
          </a:lstStyle>
          <a:p>
            <a:r>
              <a:rPr lang="en-US" dirty="0"/>
              <a:t>Click to edit Master title style</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0" name="Content Placeholder 2">
            <a:extLst>
              <a:ext uri="{FF2B5EF4-FFF2-40B4-BE49-F238E27FC236}">
                <a16:creationId xmlns:a16="http://schemas.microsoft.com/office/drawing/2014/main" id="{FBCA77F7-BF5E-FADF-D32B-1C56A7AE07A2}"/>
              </a:ext>
            </a:extLst>
          </p:cNvPr>
          <p:cNvSpPr>
            <a:spLocks noGrp="1"/>
          </p:cNvSpPr>
          <p:nvPr>
            <p:ph idx="12"/>
          </p:nvPr>
        </p:nvSpPr>
        <p:spPr>
          <a:xfrm>
            <a:off x="8666152" y="1274654"/>
            <a:ext cx="3129475" cy="507305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4" name="Chart Placeholder 13">
            <a:extLst>
              <a:ext uri="{FF2B5EF4-FFF2-40B4-BE49-F238E27FC236}">
                <a16:creationId xmlns:a16="http://schemas.microsoft.com/office/drawing/2014/main" id="{03A62E56-0DCA-E144-18FE-353DEBEAF85F}"/>
              </a:ext>
            </a:extLst>
          </p:cNvPr>
          <p:cNvSpPr>
            <a:spLocks noGrp="1"/>
          </p:cNvSpPr>
          <p:nvPr>
            <p:ph type="chart" sz="quarter" idx="13"/>
          </p:nvPr>
        </p:nvSpPr>
        <p:spPr>
          <a:xfrm>
            <a:off x="418861" y="1275398"/>
            <a:ext cx="8069202" cy="5073650"/>
          </a:xfrm>
        </p:spPr>
        <p:txBody>
          <a:bodyPr anchor="ctr">
            <a:normAutofit/>
          </a:bodyPr>
          <a:lstStyle>
            <a:lvl1pPr marL="0" indent="0" algn="ctr">
              <a:buNone/>
              <a:defRPr sz="1100">
                <a:solidFill>
                  <a:schemeClr val="bg1"/>
                </a:solidFill>
              </a:defRPr>
            </a:lvl1pPr>
          </a:lstStyle>
          <a:p>
            <a:endParaRPr lang="nl-BE"/>
          </a:p>
        </p:txBody>
      </p:sp>
    </p:spTree>
    <p:extLst>
      <p:ext uri="{BB962C8B-B14F-4D97-AF65-F5344CB8AC3E}">
        <p14:creationId xmlns:p14="http://schemas.microsoft.com/office/powerpoint/2010/main" val="32559684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 graph 25% - 75% + subtitle DAR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D00F66E-0E5C-BA62-0000-E866BCD5333C}"/>
              </a:ext>
            </a:extLst>
          </p:cNvPr>
          <p:cNvGrpSpPr/>
          <p:nvPr userDrawn="1"/>
        </p:nvGrpSpPr>
        <p:grpSpPr>
          <a:xfrm>
            <a:off x="-1" y="-3190"/>
            <a:ext cx="12191999" cy="6861190"/>
            <a:chOff x="-1" y="-3190"/>
            <a:chExt cx="12191999" cy="6861190"/>
          </a:xfrm>
        </p:grpSpPr>
        <p:pic>
          <p:nvPicPr>
            <p:cNvPr id="5" name="Picture 4">
              <a:extLst>
                <a:ext uri="{FF2B5EF4-FFF2-40B4-BE49-F238E27FC236}">
                  <a16:creationId xmlns:a16="http://schemas.microsoft.com/office/drawing/2014/main" id="{E52DEA6B-C754-751F-0249-5A5187C43B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6" name="Graphic 11">
              <a:extLst>
                <a:ext uri="{FF2B5EF4-FFF2-40B4-BE49-F238E27FC236}">
                  <a16:creationId xmlns:a16="http://schemas.microsoft.com/office/drawing/2014/main" id="{806D754B-17E9-7789-2813-72B3FE5CABF6}"/>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58611"/>
            <a:ext cx="11399253" cy="415924"/>
          </a:xfrm>
        </p:spPr>
        <p:txBody>
          <a:bodyPr anchor="t">
            <a:normAutofit/>
          </a:bodyPr>
          <a:lstStyle>
            <a:lvl1pPr>
              <a:defRPr sz="2800">
                <a:solidFill>
                  <a:schemeClr val="bg1"/>
                </a:solidFill>
              </a:defRPr>
            </a:lvl1pPr>
          </a:lstStyle>
          <a:p>
            <a:r>
              <a:rPr lang="en-US" dirty="0"/>
              <a:t>Click to edit Master title style</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10" name="Content Placeholder 2">
            <a:extLst>
              <a:ext uri="{FF2B5EF4-FFF2-40B4-BE49-F238E27FC236}">
                <a16:creationId xmlns:a16="http://schemas.microsoft.com/office/drawing/2014/main" id="{FBCA77F7-BF5E-FADF-D32B-1C56A7AE07A2}"/>
              </a:ext>
            </a:extLst>
          </p:cNvPr>
          <p:cNvSpPr>
            <a:spLocks noGrp="1"/>
          </p:cNvSpPr>
          <p:nvPr>
            <p:ph idx="12"/>
          </p:nvPr>
        </p:nvSpPr>
        <p:spPr>
          <a:xfrm>
            <a:off x="8666151" y="1509713"/>
            <a:ext cx="3129475" cy="4837991"/>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4" name="Chart Placeholder 13">
            <a:extLst>
              <a:ext uri="{FF2B5EF4-FFF2-40B4-BE49-F238E27FC236}">
                <a16:creationId xmlns:a16="http://schemas.microsoft.com/office/drawing/2014/main" id="{03A62E56-0DCA-E144-18FE-353DEBEAF85F}"/>
              </a:ext>
            </a:extLst>
          </p:cNvPr>
          <p:cNvSpPr>
            <a:spLocks noGrp="1"/>
          </p:cNvSpPr>
          <p:nvPr>
            <p:ph type="chart" sz="quarter" idx="13"/>
          </p:nvPr>
        </p:nvSpPr>
        <p:spPr>
          <a:xfrm>
            <a:off x="396372" y="1510486"/>
            <a:ext cx="8069202" cy="4838562"/>
          </a:xfrm>
        </p:spPr>
        <p:txBody>
          <a:bodyPr anchor="ctr">
            <a:normAutofit/>
          </a:bodyPr>
          <a:lstStyle>
            <a:lvl1pPr marL="0" indent="0" algn="ctr">
              <a:buNone/>
              <a:defRPr sz="1100">
                <a:solidFill>
                  <a:schemeClr val="bg1"/>
                </a:solidFill>
              </a:defRPr>
            </a:lvl1pPr>
          </a:lstStyle>
          <a:p>
            <a:endParaRPr lang="nl-BE"/>
          </a:p>
        </p:txBody>
      </p:sp>
      <p:sp>
        <p:nvSpPr>
          <p:cNvPr id="3" name="Text Placeholder 10">
            <a:extLst>
              <a:ext uri="{FF2B5EF4-FFF2-40B4-BE49-F238E27FC236}">
                <a16:creationId xmlns:a16="http://schemas.microsoft.com/office/drawing/2014/main" id="{E2E72693-3666-37FC-88A4-54C535BDE523}"/>
              </a:ext>
            </a:extLst>
          </p:cNvPr>
          <p:cNvSpPr>
            <a:spLocks noGrp="1"/>
          </p:cNvSpPr>
          <p:nvPr>
            <p:ph type="body" sz="quarter" idx="11" hasCustomPrompt="1"/>
          </p:nvPr>
        </p:nvSpPr>
        <p:spPr>
          <a:xfrm>
            <a:off x="396372" y="781050"/>
            <a:ext cx="11396663"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10049581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 100% DAR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D9FDD78-AF6A-83D2-643E-7363765CD9D2}"/>
              </a:ext>
            </a:extLst>
          </p:cNvPr>
          <p:cNvGrpSpPr/>
          <p:nvPr userDrawn="1"/>
        </p:nvGrpSpPr>
        <p:grpSpPr>
          <a:xfrm>
            <a:off x="-1" y="-3190"/>
            <a:ext cx="12191999" cy="6861190"/>
            <a:chOff x="-1" y="-3190"/>
            <a:chExt cx="12191999" cy="6861190"/>
          </a:xfrm>
        </p:grpSpPr>
        <p:pic>
          <p:nvPicPr>
            <p:cNvPr id="5" name="Picture 4">
              <a:extLst>
                <a:ext uri="{FF2B5EF4-FFF2-40B4-BE49-F238E27FC236}">
                  <a16:creationId xmlns:a16="http://schemas.microsoft.com/office/drawing/2014/main" id="{65EF6F21-66BD-CB46-4F8C-5710DC46A9D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6" name="Graphic 11">
              <a:extLst>
                <a:ext uri="{FF2B5EF4-FFF2-40B4-BE49-F238E27FC236}">
                  <a16:creationId xmlns:a16="http://schemas.microsoft.com/office/drawing/2014/main" id="{DEB6180E-8AE8-7382-E14A-5A40695155C6}"/>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58611"/>
            <a:ext cx="11399253" cy="885538"/>
          </a:xfrm>
        </p:spPr>
        <p:txBody>
          <a:bodyPr>
            <a:normAutofit/>
          </a:bodyPr>
          <a:lstStyle>
            <a:lvl1pPr>
              <a:defRPr sz="2800">
                <a:solidFill>
                  <a:schemeClr val="bg1"/>
                </a:solidFill>
              </a:defRPr>
            </a:lvl1pPr>
          </a:lstStyle>
          <a:p>
            <a:r>
              <a:rPr lang="en-US" dirty="0"/>
              <a:t>Click to edit Master title style</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3" name="Chart Placeholder 13">
            <a:extLst>
              <a:ext uri="{FF2B5EF4-FFF2-40B4-BE49-F238E27FC236}">
                <a16:creationId xmlns:a16="http://schemas.microsoft.com/office/drawing/2014/main" id="{213736E4-A8B8-2C99-17D4-987CFAC93F95}"/>
              </a:ext>
            </a:extLst>
          </p:cNvPr>
          <p:cNvSpPr>
            <a:spLocks noGrp="1"/>
          </p:cNvSpPr>
          <p:nvPr>
            <p:ph type="chart" sz="quarter" idx="13"/>
          </p:nvPr>
        </p:nvSpPr>
        <p:spPr>
          <a:xfrm>
            <a:off x="396373" y="1275398"/>
            <a:ext cx="11399254" cy="5073650"/>
          </a:xfrm>
        </p:spPr>
        <p:txBody>
          <a:bodyPr anchor="ctr">
            <a:normAutofit/>
          </a:bodyPr>
          <a:lstStyle>
            <a:lvl1pPr marL="0" indent="0" algn="ctr">
              <a:buNone/>
              <a:defRPr sz="1100">
                <a:solidFill>
                  <a:schemeClr val="bg1"/>
                </a:solidFill>
              </a:defRPr>
            </a:lvl1pPr>
          </a:lstStyle>
          <a:p>
            <a:endParaRPr lang="nl-BE"/>
          </a:p>
        </p:txBody>
      </p:sp>
    </p:spTree>
    <p:extLst>
      <p:ext uri="{BB962C8B-B14F-4D97-AF65-F5344CB8AC3E}">
        <p14:creationId xmlns:p14="http://schemas.microsoft.com/office/powerpoint/2010/main" val="3863374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 100%  + subtitle DAR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6AA7397-7F4C-4ECB-ACCE-EB22AFE5CCD8}"/>
              </a:ext>
            </a:extLst>
          </p:cNvPr>
          <p:cNvGrpSpPr/>
          <p:nvPr userDrawn="1"/>
        </p:nvGrpSpPr>
        <p:grpSpPr>
          <a:xfrm>
            <a:off x="-1" y="-3190"/>
            <a:ext cx="12191999" cy="6861190"/>
            <a:chOff x="-1" y="-3190"/>
            <a:chExt cx="12191999" cy="6861190"/>
          </a:xfrm>
        </p:grpSpPr>
        <p:pic>
          <p:nvPicPr>
            <p:cNvPr id="6" name="Picture 5">
              <a:extLst>
                <a:ext uri="{FF2B5EF4-FFF2-40B4-BE49-F238E27FC236}">
                  <a16:creationId xmlns:a16="http://schemas.microsoft.com/office/drawing/2014/main" id="{05675FB2-D49E-1E5B-5BFE-4161DF82F88D}"/>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0" name="Graphic 11">
              <a:extLst>
                <a:ext uri="{FF2B5EF4-FFF2-40B4-BE49-F238E27FC236}">
                  <a16:creationId xmlns:a16="http://schemas.microsoft.com/office/drawing/2014/main" id="{0243EBEE-ADFC-6ED4-EA41-881E4F55E81D}"/>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4" y="358611"/>
            <a:ext cx="11399253" cy="422439"/>
          </a:xfrm>
        </p:spPr>
        <p:txBody>
          <a:bodyPr anchor="t">
            <a:normAutofit/>
          </a:bodyPr>
          <a:lstStyle>
            <a:lvl1pPr>
              <a:defRPr sz="2800">
                <a:solidFill>
                  <a:schemeClr val="bg1"/>
                </a:solidFill>
              </a:defRPr>
            </a:lvl1pPr>
          </a:lstStyle>
          <a:p>
            <a:r>
              <a:rPr lang="en-US" dirty="0"/>
              <a:t>Click to edit Master title style</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3" name="Chart Placeholder 13">
            <a:extLst>
              <a:ext uri="{FF2B5EF4-FFF2-40B4-BE49-F238E27FC236}">
                <a16:creationId xmlns:a16="http://schemas.microsoft.com/office/drawing/2014/main" id="{213736E4-A8B8-2C99-17D4-987CFAC93F95}"/>
              </a:ext>
            </a:extLst>
          </p:cNvPr>
          <p:cNvSpPr>
            <a:spLocks noGrp="1"/>
          </p:cNvSpPr>
          <p:nvPr>
            <p:ph type="chart" sz="quarter" idx="13"/>
          </p:nvPr>
        </p:nvSpPr>
        <p:spPr>
          <a:xfrm>
            <a:off x="396373" y="1509713"/>
            <a:ext cx="11399254" cy="4839333"/>
          </a:xfrm>
        </p:spPr>
        <p:txBody>
          <a:bodyPr anchor="ctr">
            <a:normAutofit/>
          </a:bodyPr>
          <a:lstStyle>
            <a:lvl1pPr marL="0" indent="0" algn="ctr">
              <a:buNone/>
              <a:defRPr sz="1100">
                <a:solidFill>
                  <a:schemeClr val="bg1"/>
                </a:solidFill>
              </a:defRPr>
            </a:lvl1pPr>
          </a:lstStyle>
          <a:p>
            <a:endParaRPr lang="nl-BE"/>
          </a:p>
        </p:txBody>
      </p:sp>
      <p:sp>
        <p:nvSpPr>
          <p:cNvPr id="4" name="Text Placeholder 10">
            <a:extLst>
              <a:ext uri="{FF2B5EF4-FFF2-40B4-BE49-F238E27FC236}">
                <a16:creationId xmlns:a16="http://schemas.microsoft.com/office/drawing/2014/main" id="{03733718-DDA0-68AB-85EE-1F9AE9F9D9FA}"/>
              </a:ext>
            </a:extLst>
          </p:cNvPr>
          <p:cNvSpPr>
            <a:spLocks noGrp="1"/>
          </p:cNvSpPr>
          <p:nvPr>
            <p:ph type="body" sz="quarter" idx="11" hasCustomPrompt="1"/>
          </p:nvPr>
        </p:nvSpPr>
        <p:spPr>
          <a:xfrm>
            <a:off x="396372" y="781050"/>
            <a:ext cx="11396663"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Tree>
    <p:extLst>
      <p:ext uri="{BB962C8B-B14F-4D97-AF65-F5344CB8AC3E}">
        <p14:creationId xmlns:p14="http://schemas.microsoft.com/office/powerpoint/2010/main" val="35294723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 var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C252AD-8260-CF6D-A4B8-270BA4242FAB}"/>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9" name="Freeform: Shape 8">
            <a:extLst>
              <a:ext uri="{FF2B5EF4-FFF2-40B4-BE49-F238E27FC236}">
                <a16:creationId xmlns:a16="http://schemas.microsoft.com/office/drawing/2014/main" id="{825CE957-02EC-2D4E-9C8D-FBC73F986C0C}"/>
              </a:ext>
            </a:extLst>
          </p:cNvPr>
          <p:cNvSpPr/>
          <p:nvPr/>
        </p:nvSpPr>
        <p:spPr>
          <a:xfrm>
            <a:off x="106190" y="0"/>
            <a:ext cx="6249068" cy="6858000"/>
          </a:xfrm>
          <a:custGeom>
            <a:avLst/>
            <a:gdLst>
              <a:gd name="connsiteX0" fmla="*/ 2128552 w 5022627"/>
              <a:gd name="connsiteY0" fmla="*/ 4912710 h 4912709"/>
              <a:gd name="connsiteX1" fmla="*/ 4592479 w 5022627"/>
              <a:gd name="connsiteY1" fmla="*/ 604266 h 4912709"/>
              <a:gd name="connsiteX2" fmla="*/ 5022628 w 5022627"/>
              <a:gd name="connsiteY2" fmla="*/ 0 h 4912709"/>
              <a:gd name="connsiteX3" fmla="*/ 1044702 w 5022627"/>
              <a:gd name="connsiteY3" fmla="*/ 0 h 4912709"/>
              <a:gd name="connsiteX4" fmla="*/ 0 w 5022627"/>
              <a:gd name="connsiteY4" fmla="*/ 4912710 h 4912709"/>
              <a:gd name="connsiteX5" fmla="*/ 2128552 w 5022627"/>
              <a:gd name="connsiteY5" fmla="*/ 4912710 h 49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2627" h="4912709">
                <a:moveTo>
                  <a:pt x="2128552" y="4912710"/>
                </a:moveTo>
                <a:cubicBezTo>
                  <a:pt x="2699290" y="3344990"/>
                  <a:pt x="3682651" y="1787652"/>
                  <a:pt x="4592479" y="604266"/>
                </a:cubicBezTo>
                <a:cubicBezTo>
                  <a:pt x="4743450" y="407956"/>
                  <a:pt x="4893564" y="206978"/>
                  <a:pt x="5022628" y="0"/>
                </a:cubicBezTo>
                <a:lnTo>
                  <a:pt x="1044702" y="0"/>
                </a:lnTo>
                <a:cubicBezTo>
                  <a:pt x="490157" y="1529620"/>
                  <a:pt x="152019" y="3152966"/>
                  <a:pt x="0" y="4912710"/>
                </a:cubicBezTo>
                <a:lnTo>
                  <a:pt x="2128552" y="4912710"/>
                </a:lnTo>
                <a:close/>
              </a:path>
            </a:pathLst>
          </a:custGeom>
          <a:solidFill>
            <a:schemeClr val="bg1"/>
          </a:solidFill>
          <a:ln w="0" cap="flat">
            <a:noFill/>
            <a:prstDash val="solid"/>
            <a:miter/>
          </a:ln>
        </p:spPr>
        <p:txBody>
          <a:bodyPr rtlCol="0" anchor="ctr"/>
          <a:lstStyle/>
          <a:p>
            <a:endParaRPr lang="nl-BE"/>
          </a:p>
        </p:txBody>
      </p:sp>
      <p:sp>
        <p:nvSpPr>
          <p:cNvPr id="7" name="Freeform: Shape 6">
            <a:extLst>
              <a:ext uri="{FF2B5EF4-FFF2-40B4-BE49-F238E27FC236}">
                <a16:creationId xmlns:a16="http://schemas.microsoft.com/office/drawing/2014/main" id="{F58DB376-D3D5-5472-AA7D-CF441782AF71}"/>
              </a:ext>
            </a:extLst>
          </p:cNvPr>
          <p:cNvSpPr/>
          <p:nvPr/>
        </p:nvSpPr>
        <p:spPr>
          <a:xfrm>
            <a:off x="5676137" y="971550"/>
            <a:ext cx="3171444" cy="4912709"/>
          </a:xfrm>
          <a:custGeom>
            <a:avLst/>
            <a:gdLst>
              <a:gd name="connsiteX0" fmla="*/ 95 w 3171444"/>
              <a:gd name="connsiteY0" fmla="*/ 4912614 h 4912709"/>
              <a:gd name="connsiteX1" fmla="*/ 3171444 w 3171444"/>
              <a:gd name="connsiteY1" fmla="*/ 4912614 h 4912709"/>
              <a:gd name="connsiteX2" fmla="*/ 3171444 w 3171444"/>
              <a:gd name="connsiteY2" fmla="*/ 0 h 4912709"/>
              <a:gd name="connsiteX3" fmla="*/ 2894076 w 3171444"/>
              <a:gd name="connsiteY3" fmla="*/ 0 h 4912709"/>
              <a:gd name="connsiteX4" fmla="*/ 2463927 w 3171444"/>
              <a:gd name="connsiteY4" fmla="*/ 604266 h 4912709"/>
              <a:gd name="connsiteX5" fmla="*/ 0 w 3171444"/>
              <a:gd name="connsiteY5" fmla="*/ 4912710 h 49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44" h="4912709">
                <a:moveTo>
                  <a:pt x="95" y="4912614"/>
                </a:moveTo>
                <a:lnTo>
                  <a:pt x="3171444" y="4912614"/>
                </a:lnTo>
                <a:lnTo>
                  <a:pt x="3171444" y="0"/>
                </a:lnTo>
                <a:lnTo>
                  <a:pt x="2894076" y="0"/>
                </a:lnTo>
                <a:cubicBezTo>
                  <a:pt x="2765107" y="206978"/>
                  <a:pt x="2614899" y="407861"/>
                  <a:pt x="2463927" y="604266"/>
                </a:cubicBezTo>
                <a:cubicBezTo>
                  <a:pt x="1554099" y="1787557"/>
                  <a:pt x="570738" y="3344990"/>
                  <a:pt x="0" y="4912710"/>
                </a:cubicBezTo>
                <a:close/>
              </a:path>
            </a:pathLst>
          </a:custGeom>
          <a:noFill/>
          <a:ln w="0" cap="flat">
            <a:noFill/>
            <a:prstDash val="solid"/>
            <a:miter/>
          </a:ln>
        </p:spPr>
        <p:txBody>
          <a:bodyPr rtlCol="0" anchor="ctr"/>
          <a:lstStyle/>
          <a:p>
            <a:endParaRPr lang="nl-BE"/>
          </a:p>
        </p:txBody>
      </p:sp>
      <p:sp>
        <p:nvSpPr>
          <p:cNvPr id="8" name="Freeform: Shape 7">
            <a:extLst>
              <a:ext uri="{FF2B5EF4-FFF2-40B4-BE49-F238E27FC236}">
                <a16:creationId xmlns:a16="http://schemas.microsoft.com/office/drawing/2014/main" id="{59B88B85-B593-0842-96FB-9041621A89B8}"/>
              </a:ext>
            </a:extLst>
          </p:cNvPr>
          <p:cNvSpPr/>
          <p:nvPr/>
        </p:nvSpPr>
        <p:spPr>
          <a:xfrm>
            <a:off x="3343275" y="971550"/>
            <a:ext cx="1249108" cy="4912614"/>
          </a:xfrm>
          <a:custGeom>
            <a:avLst/>
            <a:gdLst>
              <a:gd name="connsiteX0" fmla="*/ 1249109 w 1249108"/>
              <a:gd name="connsiteY0" fmla="*/ 0 h 4912614"/>
              <a:gd name="connsiteX1" fmla="*/ 0 w 1249108"/>
              <a:gd name="connsiteY1" fmla="*/ 0 h 4912614"/>
              <a:gd name="connsiteX2" fmla="*/ 0 w 1249108"/>
              <a:gd name="connsiteY2" fmla="*/ 4912614 h 4912614"/>
              <a:gd name="connsiteX3" fmla="*/ 204406 w 1249108"/>
              <a:gd name="connsiteY3" fmla="*/ 4912614 h 4912614"/>
              <a:gd name="connsiteX4" fmla="*/ 1249109 w 1249108"/>
              <a:gd name="connsiteY4" fmla="*/ 0 h 4912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108" h="4912614">
                <a:moveTo>
                  <a:pt x="1249109" y="0"/>
                </a:moveTo>
                <a:lnTo>
                  <a:pt x="0" y="0"/>
                </a:lnTo>
                <a:lnTo>
                  <a:pt x="0" y="4912614"/>
                </a:lnTo>
                <a:lnTo>
                  <a:pt x="204406" y="4912614"/>
                </a:lnTo>
                <a:cubicBezTo>
                  <a:pt x="356425" y="3152870"/>
                  <a:pt x="694563" y="1529525"/>
                  <a:pt x="1249109" y="0"/>
                </a:cubicBezTo>
                <a:close/>
              </a:path>
            </a:pathLst>
          </a:custGeom>
          <a:noFill/>
          <a:ln w="0" cap="flat">
            <a:noFill/>
            <a:prstDash val="solid"/>
            <a:miter/>
          </a:ln>
        </p:spPr>
        <p:txBody>
          <a:bodyPr rtlCol="0" anchor="ctr"/>
          <a:lstStyle/>
          <a:p>
            <a:endParaRPr lang="nl-BE"/>
          </a:p>
        </p:txBody>
      </p:sp>
      <p:sp>
        <p:nvSpPr>
          <p:cNvPr id="21" name="Picture Placeholder 9">
            <a:extLst>
              <a:ext uri="{FF2B5EF4-FFF2-40B4-BE49-F238E27FC236}">
                <a16:creationId xmlns:a16="http://schemas.microsoft.com/office/drawing/2014/main" id="{7ECD0D0F-CBAD-3CD0-EFDF-72BAD70C50FC}"/>
              </a:ext>
            </a:extLst>
          </p:cNvPr>
          <p:cNvSpPr>
            <a:spLocks noGrp="1"/>
          </p:cNvSpPr>
          <p:nvPr>
            <p:ph type="pic" sz="quarter" idx="13" hasCustomPrompt="1"/>
          </p:nvPr>
        </p:nvSpPr>
        <p:spPr>
          <a:xfrm>
            <a:off x="3700011" y="1793464"/>
            <a:ext cx="1444227" cy="1444227"/>
          </a:xfrm>
          <a:prstGeom prst="ellipse">
            <a:avLst/>
          </a:prstGeom>
        </p:spPr>
        <p:txBody>
          <a:bodyPr anchor="ctr">
            <a:normAutofit/>
          </a:bodyPr>
          <a:lstStyle>
            <a:lvl1pPr marL="0" indent="0" algn="ctr">
              <a:buNone/>
              <a:defRPr sz="1000"/>
            </a:lvl1pPr>
          </a:lstStyle>
          <a:p>
            <a:r>
              <a:rPr lang="nl-BE" dirty="0"/>
              <a:t>Picture </a:t>
            </a:r>
            <a:br>
              <a:rPr lang="nl-BE" dirty="0"/>
            </a:br>
            <a:r>
              <a:rPr lang="nl-BE" dirty="0" err="1"/>
              <a:t>author</a:t>
            </a:r>
            <a:endParaRPr lang="nl-BE" dirty="0"/>
          </a:p>
        </p:txBody>
      </p:sp>
      <p:sp>
        <p:nvSpPr>
          <p:cNvPr id="22" name="Subtitle 2">
            <a:extLst>
              <a:ext uri="{FF2B5EF4-FFF2-40B4-BE49-F238E27FC236}">
                <a16:creationId xmlns:a16="http://schemas.microsoft.com/office/drawing/2014/main" id="{51DFE66E-43FE-B5D6-90D0-040536D8D4A4}"/>
              </a:ext>
            </a:extLst>
          </p:cNvPr>
          <p:cNvSpPr>
            <a:spLocks noGrp="1"/>
          </p:cNvSpPr>
          <p:nvPr>
            <p:ph type="subTitle" idx="1" hasCustomPrompt="1"/>
          </p:nvPr>
        </p:nvSpPr>
        <p:spPr>
          <a:xfrm>
            <a:off x="6663164" y="2557856"/>
            <a:ext cx="4510214" cy="2155732"/>
          </a:xfrm>
        </p:spPr>
        <p:txBody>
          <a:bodyPr anchor="t">
            <a:normAutofit/>
          </a:bodyPr>
          <a:lstStyle>
            <a:lvl1pPr marL="0" indent="0" algn="l">
              <a:buNone/>
              <a:defRPr sz="2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a quote.</a:t>
            </a:r>
            <a:endParaRPr lang="nl-BE" dirty="0"/>
          </a:p>
        </p:txBody>
      </p:sp>
      <p:sp>
        <p:nvSpPr>
          <p:cNvPr id="28" name="Text Placeholder 27">
            <a:extLst>
              <a:ext uri="{FF2B5EF4-FFF2-40B4-BE49-F238E27FC236}">
                <a16:creationId xmlns:a16="http://schemas.microsoft.com/office/drawing/2014/main" id="{34148AD0-E7FF-3547-461C-2A3DF7BB8351}"/>
              </a:ext>
            </a:extLst>
          </p:cNvPr>
          <p:cNvSpPr>
            <a:spLocks noGrp="1"/>
          </p:cNvSpPr>
          <p:nvPr>
            <p:ph type="body" sz="quarter" idx="14" hasCustomPrompt="1"/>
          </p:nvPr>
        </p:nvSpPr>
        <p:spPr>
          <a:xfrm>
            <a:off x="6662738" y="4795838"/>
            <a:ext cx="2859087" cy="490537"/>
          </a:xfrm>
        </p:spPr>
        <p:txBody>
          <a:bodyPr>
            <a:noAutofit/>
          </a:bodyPr>
          <a:lstStyle>
            <a:lvl1pPr marL="0" indent="0">
              <a:buNone/>
              <a:defRPr sz="900">
                <a:solidFill>
                  <a:schemeClr val="bg2"/>
                </a:solidFill>
              </a:defRPr>
            </a:lvl1pPr>
            <a:lvl2pPr marL="457200" indent="0">
              <a:buNone/>
              <a:defRPr sz="900">
                <a:solidFill>
                  <a:schemeClr val="bg2"/>
                </a:solidFill>
              </a:defRPr>
            </a:lvl2pPr>
            <a:lvl3pPr marL="914400" indent="0">
              <a:buNone/>
              <a:defRPr sz="900">
                <a:solidFill>
                  <a:schemeClr val="bg2"/>
                </a:solidFill>
              </a:defRPr>
            </a:lvl3pPr>
            <a:lvl4pPr marL="1371600" indent="0">
              <a:buNone/>
              <a:defRPr sz="900">
                <a:solidFill>
                  <a:schemeClr val="bg2"/>
                </a:solidFill>
              </a:defRPr>
            </a:lvl4pPr>
            <a:lvl5pPr marL="1828800" indent="0">
              <a:buNone/>
              <a:defRPr sz="900">
                <a:solidFill>
                  <a:schemeClr val="bg2"/>
                </a:solidFill>
              </a:defRPr>
            </a:lvl5pPr>
          </a:lstStyle>
          <a:p>
            <a:pPr lvl="0"/>
            <a:r>
              <a:rPr lang="en-US" dirty="0"/>
              <a:t>Add author name - </a:t>
            </a:r>
            <a:r>
              <a:rPr lang="en-US" dirty="0" err="1"/>
              <a:t>fucntion</a:t>
            </a:r>
            <a:endParaRPr lang="nl-BE" dirty="0"/>
          </a:p>
        </p:txBody>
      </p:sp>
      <p:pic>
        <p:nvPicPr>
          <p:cNvPr id="29" name="Picture 28">
            <a:extLst>
              <a:ext uri="{FF2B5EF4-FFF2-40B4-BE49-F238E27FC236}">
                <a16:creationId xmlns:a16="http://schemas.microsoft.com/office/drawing/2014/main" id="{FE6E8E61-B9EE-8003-B31D-4ACD091D12F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17718" y="6353208"/>
            <a:ext cx="207461" cy="271192"/>
          </a:xfrm>
          <a:prstGeom prst="rect">
            <a:avLst/>
          </a:prstGeom>
        </p:spPr>
      </p:pic>
      <p:sp>
        <p:nvSpPr>
          <p:cNvPr id="31" name="TextBox 30">
            <a:extLst>
              <a:ext uri="{FF2B5EF4-FFF2-40B4-BE49-F238E27FC236}">
                <a16:creationId xmlns:a16="http://schemas.microsoft.com/office/drawing/2014/main" id="{96D1E69C-2B56-5CD9-FB4B-5293E73A4685}"/>
              </a:ext>
            </a:extLst>
          </p:cNvPr>
          <p:cNvSpPr txBox="1"/>
          <p:nvPr userDrawn="1"/>
        </p:nvSpPr>
        <p:spPr>
          <a:xfrm>
            <a:off x="684331" y="6383714"/>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32" name="TextBox 31">
            <a:extLst>
              <a:ext uri="{FF2B5EF4-FFF2-40B4-BE49-F238E27FC236}">
                <a16:creationId xmlns:a16="http://schemas.microsoft.com/office/drawing/2014/main" id="{A7FF6C46-1C90-E3B2-7B59-D3DB703AC65B}"/>
              </a:ext>
            </a:extLst>
          </p:cNvPr>
          <p:cNvSpPr txBox="1"/>
          <p:nvPr userDrawn="1"/>
        </p:nvSpPr>
        <p:spPr>
          <a:xfrm>
            <a:off x="598298" y="6377199"/>
            <a:ext cx="207461" cy="215444"/>
          </a:xfrm>
          <a:prstGeom prst="rect">
            <a:avLst/>
          </a:prstGeom>
          <a:noFill/>
        </p:spPr>
        <p:txBody>
          <a:bodyPr wrap="square" rtlCol="0">
            <a:spAutoFit/>
          </a:bodyPr>
          <a:lstStyle/>
          <a:p>
            <a:pPr algn="ctr"/>
            <a:r>
              <a:rPr lang="nl-BE" sz="800" b="0" dirty="0"/>
              <a:t>|</a:t>
            </a:r>
          </a:p>
        </p:txBody>
      </p:sp>
      <p:grpSp>
        <p:nvGrpSpPr>
          <p:cNvPr id="3" name="Group 2">
            <a:extLst>
              <a:ext uri="{FF2B5EF4-FFF2-40B4-BE49-F238E27FC236}">
                <a16:creationId xmlns:a16="http://schemas.microsoft.com/office/drawing/2014/main" id="{A66EC4BD-D79D-0312-B295-8743AFE2AA0F}"/>
              </a:ext>
            </a:extLst>
          </p:cNvPr>
          <p:cNvGrpSpPr/>
          <p:nvPr userDrawn="1"/>
        </p:nvGrpSpPr>
        <p:grpSpPr>
          <a:xfrm>
            <a:off x="6558078" y="2099448"/>
            <a:ext cx="469025" cy="278738"/>
            <a:chOff x="6398022" y="1922357"/>
            <a:chExt cx="469025" cy="278738"/>
          </a:xfrm>
        </p:grpSpPr>
        <p:pic>
          <p:nvPicPr>
            <p:cNvPr id="5" name="Graphic 4">
              <a:extLst>
                <a:ext uri="{FF2B5EF4-FFF2-40B4-BE49-F238E27FC236}">
                  <a16:creationId xmlns:a16="http://schemas.microsoft.com/office/drawing/2014/main" id="{58F24858-C2D3-38CA-FBE8-7F96336CE54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768346">
              <a:off x="6375723" y="1944657"/>
              <a:ext cx="278737" cy="234139"/>
            </a:xfrm>
            <a:prstGeom prst="rect">
              <a:avLst/>
            </a:prstGeom>
          </p:spPr>
        </p:pic>
        <p:pic>
          <p:nvPicPr>
            <p:cNvPr id="6" name="Graphic 5">
              <a:extLst>
                <a:ext uri="{FF2B5EF4-FFF2-40B4-BE49-F238E27FC236}">
                  <a16:creationId xmlns:a16="http://schemas.microsoft.com/office/drawing/2014/main" id="{BFC0AA1E-3F61-C433-03B2-307C590E78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768346">
              <a:off x="6610609" y="1944656"/>
              <a:ext cx="278737" cy="234139"/>
            </a:xfrm>
            <a:prstGeom prst="rect">
              <a:avLst/>
            </a:prstGeom>
          </p:spPr>
        </p:pic>
      </p:grpSp>
    </p:spTree>
    <p:extLst>
      <p:ext uri="{BB962C8B-B14F-4D97-AF65-F5344CB8AC3E}">
        <p14:creationId xmlns:p14="http://schemas.microsoft.com/office/powerpoint/2010/main" val="2808607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main - image to choose var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D6E3DD-E227-0D24-ABAC-D24F2A2652C0}"/>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grpSp>
        <p:nvGrpSpPr>
          <p:cNvPr id="25" name="Group 24">
            <a:extLst>
              <a:ext uri="{FF2B5EF4-FFF2-40B4-BE49-F238E27FC236}">
                <a16:creationId xmlns:a16="http://schemas.microsoft.com/office/drawing/2014/main" id="{2D181F03-E601-1147-BA17-FA82D1FA7156}"/>
              </a:ext>
            </a:extLst>
          </p:cNvPr>
          <p:cNvGrpSpPr/>
          <p:nvPr userDrawn="1"/>
        </p:nvGrpSpPr>
        <p:grpSpPr>
          <a:xfrm>
            <a:off x="3980069" y="-53009"/>
            <a:ext cx="7964345" cy="6944139"/>
            <a:chOff x="3980069" y="-53009"/>
            <a:chExt cx="7964345" cy="6944139"/>
          </a:xfrm>
        </p:grpSpPr>
        <p:sp>
          <p:nvSpPr>
            <p:cNvPr id="20" name="Freeform: Shape 19">
              <a:extLst>
                <a:ext uri="{FF2B5EF4-FFF2-40B4-BE49-F238E27FC236}">
                  <a16:creationId xmlns:a16="http://schemas.microsoft.com/office/drawing/2014/main" id="{BE5E69F7-0F7C-E024-F647-0675DABBA17C}"/>
                </a:ext>
              </a:extLst>
            </p:cNvPr>
            <p:cNvSpPr/>
            <p:nvPr userDrawn="1"/>
          </p:nvSpPr>
          <p:spPr>
            <a:xfrm>
              <a:off x="3980069" y="-53009"/>
              <a:ext cx="7964345" cy="6944139"/>
            </a:xfrm>
            <a:custGeom>
              <a:avLst/>
              <a:gdLst>
                <a:gd name="connsiteX0" fmla="*/ 5223461 w 7972858"/>
                <a:gd name="connsiteY0" fmla="*/ 0 h 6856038"/>
                <a:gd name="connsiteX1" fmla="*/ 7582064 w 7972858"/>
                <a:gd name="connsiteY1" fmla="*/ 4242345 h 6856038"/>
                <a:gd name="connsiteX2" fmla="*/ 7527121 w 7972858"/>
                <a:gd name="connsiteY2" fmla="*/ 6086843 h 6856038"/>
                <a:gd name="connsiteX3" fmla="*/ 3261229 w 7972858"/>
                <a:gd name="connsiteY3" fmla="*/ 5050785 h 6856038"/>
                <a:gd name="connsiteX4" fmla="*/ 0 w 7972858"/>
                <a:gd name="connsiteY4" fmla="*/ 6856038 h 685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58" h="6856038">
                  <a:moveTo>
                    <a:pt x="5223461" y="0"/>
                  </a:moveTo>
                  <a:cubicBezTo>
                    <a:pt x="6210791" y="1613935"/>
                    <a:pt x="7198121" y="3227871"/>
                    <a:pt x="7582064" y="4242345"/>
                  </a:cubicBezTo>
                  <a:cubicBezTo>
                    <a:pt x="7966007" y="5256819"/>
                    <a:pt x="8247260" y="5952103"/>
                    <a:pt x="7527121" y="6086843"/>
                  </a:cubicBezTo>
                  <a:cubicBezTo>
                    <a:pt x="6806982" y="6221583"/>
                    <a:pt x="4515749" y="4922586"/>
                    <a:pt x="3261229" y="5050785"/>
                  </a:cubicBezTo>
                  <a:cubicBezTo>
                    <a:pt x="2006709" y="5178984"/>
                    <a:pt x="481401" y="6654582"/>
                    <a:pt x="0" y="6856038"/>
                  </a:cubicBezTo>
                </a:path>
              </a:pathLst>
            </a:custGeom>
            <a:noFill/>
            <a:ln w="15875">
              <a:gradFill flip="none" rotWithShape="1">
                <a:gsLst>
                  <a:gs pos="0">
                    <a:schemeClr val="accent1"/>
                  </a:gs>
                  <a:gs pos="55000">
                    <a:schemeClr val="accent2"/>
                  </a:gs>
                  <a:gs pos="100000">
                    <a:schemeClr val="accent6"/>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4" name="Graphic 23">
              <a:extLst>
                <a:ext uri="{FF2B5EF4-FFF2-40B4-BE49-F238E27FC236}">
                  <a16:creationId xmlns:a16="http://schemas.microsoft.com/office/drawing/2014/main" id="{A518391F-BE33-5AE7-05BA-8D5957509DD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523077">
              <a:off x="9517478" y="543471"/>
              <a:ext cx="154402" cy="129698"/>
            </a:xfrm>
            <a:prstGeom prst="rect">
              <a:avLst/>
            </a:prstGeom>
          </p:spPr>
        </p:pic>
      </p:grpSp>
      <p:sp>
        <p:nvSpPr>
          <p:cNvPr id="2" name="Title 1">
            <a:extLst>
              <a:ext uri="{FF2B5EF4-FFF2-40B4-BE49-F238E27FC236}">
                <a16:creationId xmlns:a16="http://schemas.microsoft.com/office/drawing/2014/main" id="{5410DD41-724E-F979-B7F1-5FD9E474193E}"/>
              </a:ext>
            </a:extLst>
          </p:cNvPr>
          <p:cNvSpPr>
            <a:spLocks noGrp="1"/>
          </p:cNvSpPr>
          <p:nvPr>
            <p:ph type="ctrTitle"/>
          </p:nvPr>
        </p:nvSpPr>
        <p:spPr>
          <a:xfrm>
            <a:off x="396372" y="1007513"/>
            <a:ext cx="6150202" cy="2387600"/>
          </a:xfrm>
        </p:spPr>
        <p:txBody>
          <a:bodyPr anchor="b">
            <a:normAutofit/>
          </a:bodyPr>
          <a:lstStyle>
            <a:lvl1pPr algn="l">
              <a:defRPr sz="4400">
                <a:solidFill>
                  <a:schemeClr val="bg1"/>
                </a:solidFill>
              </a:defRPr>
            </a:lvl1pPr>
          </a:lstStyle>
          <a:p>
            <a:r>
              <a:rPr lang="nl-NL"/>
              <a:t>Klik om stijl te bewerken</a:t>
            </a:r>
            <a:endParaRPr lang="nl-BE" dirty="0"/>
          </a:p>
        </p:txBody>
      </p:sp>
      <p:sp>
        <p:nvSpPr>
          <p:cNvPr id="3" name="Subtitle 2">
            <a:extLst>
              <a:ext uri="{FF2B5EF4-FFF2-40B4-BE49-F238E27FC236}">
                <a16:creationId xmlns:a16="http://schemas.microsoft.com/office/drawing/2014/main" id="{33614F65-0923-3971-9568-C8DF93FF1668}"/>
              </a:ext>
            </a:extLst>
          </p:cNvPr>
          <p:cNvSpPr>
            <a:spLocks noGrp="1"/>
          </p:cNvSpPr>
          <p:nvPr>
            <p:ph type="subTitle" idx="1"/>
          </p:nvPr>
        </p:nvSpPr>
        <p:spPr>
          <a:xfrm>
            <a:off x="396372" y="3487188"/>
            <a:ext cx="6150202" cy="669579"/>
          </a:xfrm>
        </p:spPr>
        <p:txBody>
          <a:bodyPr>
            <a:normAutofit/>
          </a:bodyPr>
          <a:lstStyle>
            <a:lvl1pPr marL="0" indent="0" algn="l">
              <a:buNone/>
              <a:defRPr sz="1800">
                <a:solidFill>
                  <a:srgbClr val="B7B3AE"/>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dirty="0"/>
          </a:p>
        </p:txBody>
      </p:sp>
      <p:sp>
        <p:nvSpPr>
          <p:cNvPr id="17" name="Picture Placeholder 16">
            <a:extLst>
              <a:ext uri="{FF2B5EF4-FFF2-40B4-BE49-F238E27FC236}">
                <a16:creationId xmlns:a16="http://schemas.microsoft.com/office/drawing/2014/main" id="{B6853A63-83CE-09F5-0934-CFCFE46A978B}"/>
              </a:ext>
            </a:extLst>
          </p:cNvPr>
          <p:cNvSpPr>
            <a:spLocks noGrp="1"/>
          </p:cNvSpPr>
          <p:nvPr>
            <p:ph type="pic" sz="quarter" idx="13" hasCustomPrompt="1"/>
          </p:nvPr>
        </p:nvSpPr>
        <p:spPr>
          <a:xfrm>
            <a:off x="7625256" y="455843"/>
            <a:ext cx="4566744" cy="5946313"/>
          </a:xfrm>
          <a:custGeom>
            <a:avLst/>
            <a:gdLst>
              <a:gd name="connsiteX0" fmla="*/ 4566744 w 4566744"/>
              <a:gd name="connsiteY0" fmla="*/ 0 h 5946313"/>
              <a:gd name="connsiteX1" fmla="*/ 4566744 w 4566744"/>
              <a:gd name="connsiteY1" fmla="*/ 4639149 h 5946313"/>
              <a:gd name="connsiteX2" fmla="*/ 4395735 w 4566744"/>
              <a:gd name="connsiteY2" fmla="*/ 4866262 h 5946313"/>
              <a:gd name="connsiteX3" fmla="*/ 3902035 w 4566744"/>
              <a:gd name="connsiteY3" fmla="*/ 5407002 h 5946313"/>
              <a:gd name="connsiteX4" fmla="*/ 607708 w 4566744"/>
              <a:gd name="connsiteY4" fmla="*/ 5174036 h 5946313"/>
              <a:gd name="connsiteX5" fmla="*/ 773414 w 4566744"/>
              <a:gd name="connsiteY5" fmla="*/ 1875583 h 5946313"/>
              <a:gd name="connsiteX6" fmla="*/ 4318726 w 4566744"/>
              <a:gd name="connsiteY6" fmla="*/ 65873 h 594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6744" h="5946313">
                <a:moveTo>
                  <a:pt x="4566744" y="0"/>
                </a:moveTo>
                <a:lnTo>
                  <a:pt x="4566744" y="4639149"/>
                </a:lnTo>
                <a:lnTo>
                  <a:pt x="4395735" y="4866262"/>
                </a:lnTo>
                <a:cubicBezTo>
                  <a:pt x="4223819" y="5085330"/>
                  <a:pt x="4056517" y="5270192"/>
                  <a:pt x="3902035" y="5407002"/>
                </a:cubicBezTo>
                <a:cubicBezTo>
                  <a:pt x="2779107" y="6401928"/>
                  <a:pt x="1259651" y="5838062"/>
                  <a:pt x="607708" y="5174036"/>
                </a:cubicBezTo>
                <a:cubicBezTo>
                  <a:pt x="-110123" y="4442922"/>
                  <a:pt x="-349514" y="2870423"/>
                  <a:pt x="773414" y="1875583"/>
                </a:cubicBezTo>
                <a:cubicBezTo>
                  <a:pt x="1492407" y="1238601"/>
                  <a:pt x="3047361" y="428791"/>
                  <a:pt x="4318726" y="65873"/>
                </a:cubicBezTo>
                <a:close/>
              </a:path>
            </a:pathLst>
          </a:custGeom>
        </p:spPr>
        <p:txBody>
          <a:bodyPr wrap="square" anchor="ctr">
            <a:noAutofit/>
          </a:bodyPr>
          <a:lstStyle>
            <a:lvl1pPr marL="0" indent="0" algn="ctr">
              <a:buNone/>
              <a:defRPr sz="1100">
                <a:solidFill>
                  <a:schemeClr val="bg1"/>
                </a:solidFill>
              </a:defRPr>
            </a:lvl1pPr>
          </a:lstStyle>
          <a:p>
            <a:r>
              <a:rPr lang="nl-BE" dirty="0"/>
              <a:t>Select an image </a:t>
            </a:r>
            <a:r>
              <a:rPr lang="nl-BE" dirty="0" err="1"/>
              <a:t>to</a:t>
            </a:r>
            <a:r>
              <a:rPr lang="nl-BE" dirty="0"/>
              <a:t> </a:t>
            </a:r>
            <a:br>
              <a:rPr lang="nl-BE" dirty="0"/>
            </a:br>
            <a:r>
              <a:rPr lang="nl-BE" dirty="0" err="1"/>
              <a:t>fill</a:t>
            </a:r>
            <a:r>
              <a:rPr lang="nl-BE" dirty="0"/>
              <a:t> this shape</a:t>
            </a:r>
          </a:p>
        </p:txBody>
      </p:sp>
      <p:pic>
        <p:nvPicPr>
          <p:cNvPr id="27" name="Picture 26">
            <a:extLst>
              <a:ext uri="{FF2B5EF4-FFF2-40B4-BE49-F238E27FC236}">
                <a16:creationId xmlns:a16="http://schemas.microsoft.com/office/drawing/2014/main" id="{9BC6FECE-FC71-0EEB-85AF-00046AC30EFA}"/>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396372" y="6180323"/>
            <a:ext cx="1303130" cy="443664"/>
          </a:xfrm>
          <a:prstGeom prst="rect">
            <a:avLst/>
          </a:prstGeom>
        </p:spPr>
      </p:pic>
      <p:pic>
        <p:nvPicPr>
          <p:cNvPr id="4" name="Graphic 3">
            <a:extLst>
              <a:ext uri="{FF2B5EF4-FFF2-40B4-BE49-F238E27FC236}">
                <a16:creationId xmlns:a16="http://schemas.microsoft.com/office/drawing/2014/main" id="{40DB4ECC-F192-7CB8-D758-F51749A473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54921" y="6162299"/>
            <a:ext cx="154402" cy="129698"/>
          </a:xfrm>
          <a:prstGeom prst="rect">
            <a:avLst/>
          </a:prstGeom>
        </p:spPr>
      </p:pic>
      <p:pic>
        <p:nvPicPr>
          <p:cNvPr id="6" name="Graphic 5">
            <a:extLst>
              <a:ext uri="{FF2B5EF4-FFF2-40B4-BE49-F238E27FC236}">
                <a16:creationId xmlns:a16="http://schemas.microsoft.com/office/drawing/2014/main" id="{79EDE4C9-CB07-009F-8769-AEAD99B7D99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00086" y="5984902"/>
            <a:ext cx="154402" cy="129698"/>
          </a:xfrm>
          <a:prstGeom prst="rect">
            <a:avLst/>
          </a:prstGeom>
        </p:spPr>
      </p:pic>
    </p:spTree>
    <p:extLst>
      <p:ext uri="{BB962C8B-B14F-4D97-AF65-F5344CB8AC3E}">
        <p14:creationId xmlns:p14="http://schemas.microsoft.com/office/powerpoint/2010/main" val="3745317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Quote - var2">
    <p:spTree>
      <p:nvGrpSpPr>
        <p:cNvPr id="1" name=""/>
        <p:cNvGrpSpPr/>
        <p:nvPr/>
      </p:nvGrpSpPr>
      <p:grpSpPr>
        <a:xfrm>
          <a:off x="0" y="0"/>
          <a:ext cx="0" cy="0"/>
          <a:chOff x="0" y="0"/>
          <a:chExt cx="0" cy="0"/>
        </a:xfrm>
      </p:grpSpPr>
      <p:sp>
        <p:nvSpPr>
          <p:cNvPr id="22" name="Subtitle 2">
            <a:extLst>
              <a:ext uri="{FF2B5EF4-FFF2-40B4-BE49-F238E27FC236}">
                <a16:creationId xmlns:a16="http://schemas.microsoft.com/office/drawing/2014/main" id="{51DFE66E-43FE-B5D6-90D0-040536D8D4A4}"/>
              </a:ext>
            </a:extLst>
          </p:cNvPr>
          <p:cNvSpPr>
            <a:spLocks noGrp="1"/>
          </p:cNvSpPr>
          <p:nvPr>
            <p:ph type="subTitle" idx="1" hasCustomPrompt="1"/>
          </p:nvPr>
        </p:nvSpPr>
        <p:spPr>
          <a:xfrm>
            <a:off x="3840893" y="2351134"/>
            <a:ext cx="4510214" cy="2155732"/>
          </a:xfrm>
        </p:spPr>
        <p:txBody>
          <a:bodyPr anchor="t">
            <a:normAutofit/>
          </a:bodyPr>
          <a:lstStyle>
            <a:lvl1pPr marL="0" indent="0" algn="l">
              <a:buNone/>
              <a:defRPr sz="2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a quote.</a:t>
            </a:r>
            <a:endParaRPr lang="nl-BE" dirty="0"/>
          </a:p>
        </p:txBody>
      </p:sp>
      <p:sp>
        <p:nvSpPr>
          <p:cNvPr id="28" name="Text Placeholder 27">
            <a:extLst>
              <a:ext uri="{FF2B5EF4-FFF2-40B4-BE49-F238E27FC236}">
                <a16:creationId xmlns:a16="http://schemas.microsoft.com/office/drawing/2014/main" id="{34148AD0-E7FF-3547-461C-2A3DF7BB8351}"/>
              </a:ext>
            </a:extLst>
          </p:cNvPr>
          <p:cNvSpPr>
            <a:spLocks noGrp="1"/>
          </p:cNvSpPr>
          <p:nvPr>
            <p:ph type="body" sz="quarter" idx="14" hasCustomPrompt="1"/>
          </p:nvPr>
        </p:nvSpPr>
        <p:spPr>
          <a:xfrm>
            <a:off x="3840893" y="4577560"/>
            <a:ext cx="2859087" cy="490537"/>
          </a:xfrm>
        </p:spPr>
        <p:txBody>
          <a:bodyPr>
            <a:noAutofit/>
          </a:bodyPr>
          <a:lstStyle>
            <a:lvl1pPr marL="0" indent="0">
              <a:buNone/>
              <a:defRPr sz="900">
                <a:solidFill>
                  <a:srgbClr val="3A3A42"/>
                </a:solidFill>
              </a:defRPr>
            </a:lvl1pPr>
            <a:lvl2pPr marL="457200" indent="0">
              <a:buNone/>
              <a:defRPr sz="900">
                <a:solidFill>
                  <a:schemeClr val="bg2"/>
                </a:solidFill>
              </a:defRPr>
            </a:lvl2pPr>
            <a:lvl3pPr marL="914400" indent="0">
              <a:buNone/>
              <a:defRPr sz="900">
                <a:solidFill>
                  <a:schemeClr val="bg2"/>
                </a:solidFill>
              </a:defRPr>
            </a:lvl3pPr>
            <a:lvl4pPr marL="1371600" indent="0">
              <a:buNone/>
              <a:defRPr sz="900">
                <a:solidFill>
                  <a:schemeClr val="bg2"/>
                </a:solidFill>
              </a:defRPr>
            </a:lvl4pPr>
            <a:lvl5pPr marL="1828800" indent="0">
              <a:buNone/>
              <a:defRPr sz="900">
                <a:solidFill>
                  <a:schemeClr val="bg2"/>
                </a:solidFill>
              </a:defRPr>
            </a:lvl5pPr>
          </a:lstStyle>
          <a:p>
            <a:pPr lvl="0"/>
            <a:r>
              <a:rPr lang="en-US" dirty="0"/>
              <a:t>Add author name - </a:t>
            </a:r>
            <a:r>
              <a:rPr lang="en-US" dirty="0" err="1"/>
              <a:t>fucntion</a:t>
            </a:r>
            <a:endParaRPr lang="nl-BE" dirty="0"/>
          </a:p>
        </p:txBody>
      </p:sp>
      <p:sp>
        <p:nvSpPr>
          <p:cNvPr id="3" name="Picture Placeholder 2">
            <a:extLst>
              <a:ext uri="{FF2B5EF4-FFF2-40B4-BE49-F238E27FC236}">
                <a16:creationId xmlns:a16="http://schemas.microsoft.com/office/drawing/2014/main" id="{C4E0D2C4-716B-03BE-6AB5-7F9D96E47E0C}"/>
              </a:ext>
            </a:extLst>
          </p:cNvPr>
          <p:cNvSpPr>
            <a:spLocks noGrp="1"/>
          </p:cNvSpPr>
          <p:nvPr>
            <p:ph type="pic" sz="quarter" idx="15" hasCustomPrompt="1"/>
          </p:nvPr>
        </p:nvSpPr>
        <p:spPr>
          <a:xfrm>
            <a:off x="0" y="0"/>
            <a:ext cx="12192000" cy="6858000"/>
          </a:xfrm>
          <a:custGeom>
            <a:avLst/>
            <a:gdLst>
              <a:gd name="connsiteX0" fmla="*/ 12192000 w 12192000"/>
              <a:gd name="connsiteY0" fmla="*/ 2955574 h 6858000"/>
              <a:gd name="connsiteX1" fmla="*/ 12192000 w 12192000"/>
              <a:gd name="connsiteY1" fmla="*/ 6858000 h 6858000"/>
              <a:gd name="connsiteX2" fmla="*/ 5094461 w 12192000"/>
              <a:gd name="connsiteY2" fmla="*/ 6858000 h 6858000"/>
              <a:gd name="connsiteX3" fmla="*/ 5269236 w 12192000"/>
              <a:gd name="connsiteY3" fmla="*/ 6726630 h 6858000"/>
              <a:gd name="connsiteX4" fmla="*/ 12192000 w 12192000"/>
              <a:gd name="connsiteY4" fmla="*/ 2955574 h 6858000"/>
              <a:gd name="connsiteX5" fmla="*/ 0 w 12192000"/>
              <a:gd name="connsiteY5" fmla="*/ 0 h 6858000"/>
              <a:gd name="connsiteX6" fmla="*/ 9952361 w 12192000"/>
              <a:gd name="connsiteY6" fmla="*/ 0 h 6858000"/>
              <a:gd name="connsiteX7" fmla="*/ 9205758 w 12192000"/>
              <a:gd name="connsiteY7" fmla="*/ 101625 h 6858000"/>
              <a:gd name="connsiteX8" fmla="*/ 4245208 w 12192000"/>
              <a:gd name="connsiteY8" fmla="*/ 1335779 h 6858000"/>
              <a:gd name="connsiteX9" fmla="*/ 740485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12192000" y="2955574"/>
                </a:moveTo>
                <a:lnTo>
                  <a:pt x="12192000" y="6858000"/>
                </a:lnTo>
                <a:lnTo>
                  <a:pt x="5094461" y="6858000"/>
                </a:lnTo>
                <a:cubicBezTo>
                  <a:pt x="5152933" y="6814387"/>
                  <a:pt x="5211277" y="6770642"/>
                  <a:pt x="5269236" y="6726630"/>
                </a:cubicBezTo>
                <a:cubicBezTo>
                  <a:pt x="7170213" y="5287802"/>
                  <a:pt x="9700662" y="3737416"/>
                  <a:pt x="12192000" y="2955574"/>
                </a:cubicBezTo>
                <a:close/>
                <a:moveTo>
                  <a:pt x="0" y="0"/>
                </a:moveTo>
                <a:lnTo>
                  <a:pt x="9952361" y="0"/>
                </a:lnTo>
                <a:lnTo>
                  <a:pt x="9205758" y="101625"/>
                </a:lnTo>
                <a:cubicBezTo>
                  <a:pt x="7475764" y="359814"/>
                  <a:pt x="5829463" y="766151"/>
                  <a:pt x="4245208" y="1335779"/>
                </a:cubicBezTo>
                <a:cubicBezTo>
                  <a:pt x="372471" y="2728335"/>
                  <a:pt x="-374328" y="5367315"/>
                  <a:pt x="740485" y="6858000"/>
                </a:cubicBezTo>
                <a:lnTo>
                  <a:pt x="0" y="6858000"/>
                </a:lnTo>
                <a:close/>
              </a:path>
            </a:pathLst>
          </a:custGeom>
        </p:spPr>
        <p:txBody>
          <a:bodyPr wrap="square">
            <a:noAutofit/>
          </a:bodyPr>
          <a:lstStyle>
            <a:lvl1pPr marL="0" indent="0">
              <a:buNone/>
              <a:defRPr sz="1100"/>
            </a:lvl1pPr>
          </a:lstStyle>
          <a:p>
            <a:r>
              <a:rPr lang="nl-BE" sz="1100" dirty="0"/>
              <a:t>Select a background image</a:t>
            </a:r>
            <a:endParaRPr lang="nl-BE" dirty="0"/>
          </a:p>
        </p:txBody>
      </p:sp>
      <p:sp>
        <p:nvSpPr>
          <p:cNvPr id="7" name="Freeform: Shape 6">
            <a:extLst>
              <a:ext uri="{FF2B5EF4-FFF2-40B4-BE49-F238E27FC236}">
                <a16:creationId xmlns:a16="http://schemas.microsoft.com/office/drawing/2014/main" id="{F58DB376-D3D5-5472-AA7D-CF441782AF71}"/>
              </a:ext>
            </a:extLst>
          </p:cNvPr>
          <p:cNvSpPr/>
          <p:nvPr/>
        </p:nvSpPr>
        <p:spPr>
          <a:xfrm>
            <a:off x="5676137" y="971550"/>
            <a:ext cx="3171444" cy="4912709"/>
          </a:xfrm>
          <a:custGeom>
            <a:avLst/>
            <a:gdLst>
              <a:gd name="connsiteX0" fmla="*/ 95 w 3171444"/>
              <a:gd name="connsiteY0" fmla="*/ 4912614 h 4912709"/>
              <a:gd name="connsiteX1" fmla="*/ 3171444 w 3171444"/>
              <a:gd name="connsiteY1" fmla="*/ 4912614 h 4912709"/>
              <a:gd name="connsiteX2" fmla="*/ 3171444 w 3171444"/>
              <a:gd name="connsiteY2" fmla="*/ 0 h 4912709"/>
              <a:gd name="connsiteX3" fmla="*/ 2894076 w 3171444"/>
              <a:gd name="connsiteY3" fmla="*/ 0 h 4912709"/>
              <a:gd name="connsiteX4" fmla="*/ 2463927 w 3171444"/>
              <a:gd name="connsiteY4" fmla="*/ 604266 h 4912709"/>
              <a:gd name="connsiteX5" fmla="*/ 0 w 3171444"/>
              <a:gd name="connsiteY5" fmla="*/ 4912710 h 49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44" h="4912709">
                <a:moveTo>
                  <a:pt x="95" y="4912614"/>
                </a:moveTo>
                <a:lnTo>
                  <a:pt x="3171444" y="4912614"/>
                </a:lnTo>
                <a:lnTo>
                  <a:pt x="3171444" y="0"/>
                </a:lnTo>
                <a:lnTo>
                  <a:pt x="2894076" y="0"/>
                </a:lnTo>
                <a:cubicBezTo>
                  <a:pt x="2765107" y="206978"/>
                  <a:pt x="2614899" y="407861"/>
                  <a:pt x="2463927" y="604266"/>
                </a:cubicBezTo>
                <a:cubicBezTo>
                  <a:pt x="1554099" y="1787557"/>
                  <a:pt x="570738" y="3344990"/>
                  <a:pt x="0" y="4912710"/>
                </a:cubicBezTo>
                <a:close/>
              </a:path>
            </a:pathLst>
          </a:custGeom>
          <a:noFill/>
          <a:ln w="0" cap="flat">
            <a:noFill/>
            <a:prstDash val="solid"/>
            <a:miter/>
          </a:ln>
        </p:spPr>
        <p:txBody>
          <a:bodyPr rtlCol="0" anchor="ctr"/>
          <a:lstStyle/>
          <a:p>
            <a:endParaRPr lang="nl-BE"/>
          </a:p>
        </p:txBody>
      </p:sp>
      <p:sp>
        <p:nvSpPr>
          <p:cNvPr id="8" name="Freeform: Shape 7">
            <a:extLst>
              <a:ext uri="{FF2B5EF4-FFF2-40B4-BE49-F238E27FC236}">
                <a16:creationId xmlns:a16="http://schemas.microsoft.com/office/drawing/2014/main" id="{59B88B85-B593-0842-96FB-9041621A89B8}"/>
              </a:ext>
            </a:extLst>
          </p:cNvPr>
          <p:cNvSpPr/>
          <p:nvPr/>
        </p:nvSpPr>
        <p:spPr>
          <a:xfrm>
            <a:off x="3343275" y="971550"/>
            <a:ext cx="1249108" cy="4912614"/>
          </a:xfrm>
          <a:custGeom>
            <a:avLst/>
            <a:gdLst>
              <a:gd name="connsiteX0" fmla="*/ 1249109 w 1249108"/>
              <a:gd name="connsiteY0" fmla="*/ 0 h 4912614"/>
              <a:gd name="connsiteX1" fmla="*/ 0 w 1249108"/>
              <a:gd name="connsiteY1" fmla="*/ 0 h 4912614"/>
              <a:gd name="connsiteX2" fmla="*/ 0 w 1249108"/>
              <a:gd name="connsiteY2" fmla="*/ 4912614 h 4912614"/>
              <a:gd name="connsiteX3" fmla="*/ 204406 w 1249108"/>
              <a:gd name="connsiteY3" fmla="*/ 4912614 h 4912614"/>
              <a:gd name="connsiteX4" fmla="*/ 1249109 w 1249108"/>
              <a:gd name="connsiteY4" fmla="*/ 0 h 4912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108" h="4912614">
                <a:moveTo>
                  <a:pt x="1249109" y="0"/>
                </a:moveTo>
                <a:lnTo>
                  <a:pt x="0" y="0"/>
                </a:lnTo>
                <a:lnTo>
                  <a:pt x="0" y="4912614"/>
                </a:lnTo>
                <a:lnTo>
                  <a:pt x="204406" y="4912614"/>
                </a:lnTo>
                <a:cubicBezTo>
                  <a:pt x="356425" y="3152870"/>
                  <a:pt x="694563" y="1529525"/>
                  <a:pt x="1249109" y="0"/>
                </a:cubicBezTo>
                <a:close/>
              </a:path>
            </a:pathLst>
          </a:custGeom>
          <a:noFill/>
          <a:ln w="0" cap="flat">
            <a:noFill/>
            <a:prstDash val="solid"/>
            <a:miter/>
          </a:ln>
        </p:spPr>
        <p:txBody>
          <a:bodyPr rtlCol="0" anchor="ctr"/>
          <a:lstStyle/>
          <a:p>
            <a:endParaRPr lang="nl-BE"/>
          </a:p>
        </p:txBody>
      </p:sp>
      <p:pic>
        <p:nvPicPr>
          <p:cNvPr id="18" name="Picture 17">
            <a:extLst>
              <a:ext uri="{FF2B5EF4-FFF2-40B4-BE49-F238E27FC236}">
                <a16:creationId xmlns:a16="http://schemas.microsoft.com/office/drawing/2014/main" id="{DD0651EA-3A07-54AB-005F-060C1A3E088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95563" y="6353208"/>
            <a:ext cx="207461" cy="271192"/>
          </a:xfrm>
          <a:prstGeom prst="rect">
            <a:avLst/>
          </a:prstGeom>
        </p:spPr>
      </p:pic>
      <p:sp>
        <p:nvSpPr>
          <p:cNvPr id="19" name="TextBox 18">
            <a:extLst>
              <a:ext uri="{FF2B5EF4-FFF2-40B4-BE49-F238E27FC236}">
                <a16:creationId xmlns:a16="http://schemas.microsoft.com/office/drawing/2014/main" id="{E2E6F6F3-E087-AEBE-D5B4-D8B6A247CA71}"/>
              </a:ext>
            </a:extLst>
          </p:cNvPr>
          <p:cNvSpPr txBox="1"/>
          <p:nvPr userDrawn="1"/>
        </p:nvSpPr>
        <p:spPr>
          <a:xfrm>
            <a:off x="1162176" y="6383714"/>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21" name="TextBox 20">
            <a:extLst>
              <a:ext uri="{FF2B5EF4-FFF2-40B4-BE49-F238E27FC236}">
                <a16:creationId xmlns:a16="http://schemas.microsoft.com/office/drawing/2014/main" id="{360818BB-93F4-67EC-1CA8-CBD49ACA5C61}"/>
              </a:ext>
            </a:extLst>
          </p:cNvPr>
          <p:cNvSpPr txBox="1"/>
          <p:nvPr userDrawn="1"/>
        </p:nvSpPr>
        <p:spPr>
          <a:xfrm>
            <a:off x="1076143" y="6377199"/>
            <a:ext cx="207461" cy="215444"/>
          </a:xfrm>
          <a:prstGeom prst="rect">
            <a:avLst/>
          </a:prstGeom>
          <a:noFill/>
        </p:spPr>
        <p:txBody>
          <a:bodyPr wrap="square" rtlCol="0">
            <a:spAutoFit/>
          </a:bodyPr>
          <a:lstStyle/>
          <a:p>
            <a:pPr algn="ctr"/>
            <a:r>
              <a:rPr lang="nl-BE" sz="800" b="0" dirty="0"/>
              <a:t>|</a:t>
            </a:r>
          </a:p>
        </p:txBody>
      </p:sp>
      <p:grpSp>
        <p:nvGrpSpPr>
          <p:cNvPr id="4" name="Group 3">
            <a:extLst>
              <a:ext uri="{FF2B5EF4-FFF2-40B4-BE49-F238E27FC236}">
                <a16:creationId xmlns:a16="http://schemas.microsoft.com/office/drawing/2014/main" id="{CD1D4F05-D100-CE86-CE5C-598629CD499E}"/>
              </a:ext>
            </a:extLst>
          </p:cNvPr>
          <p:cNvGrpSpPr/>
          <p:nvPr userDrawn="1"/>
        </p:nvGrpSpPr>
        <p:grpSpPr>
          <a:xfrm>
            <a:off x="3735483" y="1897680"/>
            <a:ext cx="469025" cy="278738"/>
            <a:chOff x="6398022" y="1922357"/>
            <a:chExt cx="469025" cy="278738"/>
          </a:xfrm>
        </p:grpSpPr>
        <p:pic>
          <p:nvPicPr>
            <p:cNvPr id="5" name="Graphic 4">
              <a:extLst>
                <a:ext uri="{FF2B5EF4-FFF2-40B4-BE49-F238E27FC236}">
                  <a16:creationId xmlns:a16="http://schemas.microsoft.com/office/drawing/2014/main" id="{CF7795DD-6CA3-4239-94C8-353127C5010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7768346">
              <a:off x="6375723" y="1944657"/>
              <a:ext cx="278737" cy="234139"/>
            </a:xfrm>
            <a:prstGeom prst="rect">
              <a:avLst/>
            </a:prstGeom>
          </p:spPr>
        </p:pic>
        <p:pic>
          <p:nvPicPr>
            <p:cNvPr id="6" name="Graphic 5">
              <a:extLst>
                <a:ext uri="{FF2B5EF4-FFF2-40B4-BE49-F238E27FC236}">
                  <a16:creationId xmlns:a16="http://schemas.microsoft.com/office/drawing/2014/main" id="{1A2C777B-8ED3-31CA-CF44-A28004BBD49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7768346">
              <a:off x="6610609" y="1944656"/>
              <a:ext cx="278737" cy="234139"/>
            </a:xfrm>
            <a:prstGeom prst="rect">
              <a:avLst/>
            </a:prstGeom>
          </p:spPr>
        </p:pic>
      </p:grpSp>
    </p:spTree>
    <p:extLst>
      <p:ext uri="{BB962C8B-B14F-4D97-AF65-F5344CB8AC3E}">
        <p14:creationId xmlns:p14="http://schemas.microsoft.com/office/powerpoint/2010/main" val="28002615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uote - var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E526F4-F727-08E1-AE6A-B2EACBA2A5D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22" name="Subtitle 2">
            <a:extLst>
              <a:ext uri="{FF2B5EF4-FFF2-40B4-BE49-F238E27FC236}">
                <a16:creationId xmlns:a16="http://schemas.microsoft.com/office/drawing/2014/main" id="{51DFE66E-43FE-B5D6-90D0-040536D8D4A4}"/>
              </a:ext>
            </a:extLst>
          </p:cNvPr>
          <p:cNvSpPr>
            <a:spLocks noGrp="1"/>
          </p:cNvSpPr>
          <p:nvPr>
            <p:ph type="subTitle" idx="1" hasCustomPrompt="1"/>
          </p:nvPr>
        </p:nvSpPr>
        <p:spPr>
          <a:xfrm>
            <a:off x="3840893" y="2351134"/>
            <a:ext cx="4510214" cy="2155732"/>
          </a:xfrm>
        </p:spPr>
        <p:txBody>
          <a:bodyPr anchor="t">
            <a:normAutofit/>
          </a:bodyPr>
          <a:lstStyle>
            <a:lvl1pPr marL="0" indent="0" algn="l">
              <a:buNone/>
              <a:defRPr sz="2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a quote.</a:t>
            </a:r>
            <a:endParaRPr lang="nl-BE" dirty="0"/>
          </a:p>
        </p:txBody>
      </p:sp>
      <p:sp>
        <p:nvSpPr>
          <p:cNvPr id="28" name="Text Placeholder 27">
            <a:extLst>
              <a:ext uri="{FF2B5EF4-FFF2-40B4-BE49-F238E27FC236}">
                <a16:creationId xmlns:a16="http://schemas.microsoft.com/office/drawing/2014/main" id="{34148AD0-E7FF-3547-461C-2A3DF7BB8351}"/>
              </a:ext>
            </a:extLst>
          </p:cNvPr>
          <p:cNvSpPr>
            <a:spLocks noGrp="1"/>
          </p:cNvSpPr>
          <p:nvPr>
            <p:ph type="body" sz="quarter" idx="14" hasCustomPrompt="1"/>
          </p:nvPr>
        </p:nvSpPr>
        <p:spPr>
          <a:xfrm>
            <a:off x="3840893" y="4577560"/>
            <a:ext cx="2859087" cy="490537"/>
          </a:xfrm>
        </p:spPr>
        <p:txBody>
          <a:bodyPr>
            <a:noAutofit/>
          </a:bodyPr>
          <a:lstStyle>
            <a:lvl1pPr marL="0" indent="0">
              <a:buNone/>
              <a:defRPr sz="900">
                <a:solidFill>
                  <a:schemeClr val="bg2"/>
                </a:solidFill>
              </a:defRPr>
            </a:lvl1pPr>
            <a:lvl2pPr marL="457200" indent="0">
              <a:buNone/>
              <a:defRPr sz="900">
                <a:solidFill>
                  <a:schemeClr val="bg2"/>
                </a:solidFill>
              </a:defRPr>
            </a:lvl2pPr>
            <a:lvl3pPr marL="914400" indent="0">
              <a:buNone/>
              <a:defRPr sz="900">
                <a:solidFill>
                  <a:schemeClr val="bg2"/>
                </a:solidFill>
              </a:defRPr>
            </a:lvl3pPr>
            <a:lvl4pPr marL="1371600" indent="0">
              <a:buNone/>
              <a:defRPr sz="900">
                <a:solidFill>
                  <a:schemeClr val="bg2"/>
                </a:solidFill>
              </a:defRPr>
            </a:lvl4pPr>
            <a:lvl5pPr marL="1828800" indent="0">
              <a:buNone/>
              <a:defRPr sz="900">
                <a:solidFill>
                  <a:schemeClr val="bg2"/>
                </a:solidFill>
              </a:defRPr>
            </a:lvl5pPr>
          </a:lstStyle>
          <a:p>
            <a:pPr lvl="0"/>
            <a:r>
              <a:rPr lang="en-US" dirty="0"/>
              <a:t>Add author name - </a:t>
            </a:r>
            <a:r>
              <a:rPr lang="en-US" dirty="0" err="1"/>
              <a:t>fucntion</a:t>
            </a:r>
            <a:endParaRPr lang="nl-BE" dirty="0"/>
          </a:p>
        </p:txBody>
      </p:sp>
      <p:sp>
        <p:nvSpPr>
          <p:cNvPr id="4" name="Picture Placeholder 3">
            <a:extLst>
              <a:ext uri="{FF2B5EF4-FFF2-40B4-BE49-F238E27FC236}">
                <a16:creationId xmlns:a16="http://schemas.microsoft.com/office/drawing/2014/main" id="{A8E25796-6272-B8C6-A4B5-487019FF9B95}"/>
              </a:ext>
            </a:extLst>
          </p:cNvPr>
          <p:cNvSpPr>
            <a:spLocks noGrp="1"/>
          </p:cNvSpPr>
          <p:nvPr>
            <p:ph type="pic" sz="quarter" idx="15" hasCustomPrompt="1"/>
          </p:nvPr>
        </p:nvSpPr>
        <p:spPr>
          <a:xfrm>
            <a:off x="0" y="0"/>
            <a:ext cx="12192000" cy="6858000"/>
          </a:xfrm>
          <a:custGeom>
            <a:avLst/>
            <a:gdLst>
              <a:gd name="connsiteX0" fmla="*/ 12192000 w 12192000"/>
              <a:gd name="connsiteY0" fmla="*/ 2955574 h 6858000"/>
              <a:gd name="connsiteX1" fmla="*/ 12192000 w 12192000"/>
              <a:gd name="connsiteY1" fmla="*/ 6858000 h 6858000"/>
              <a:gd name="connsiteX2" fmla="*/ 5094461 w 12192000"/>
              <a:gd name="connsiteY2" fmla="*/ 6858000 h 6858000"/>
              <a:gd name="connsiteX3" fmla="*/ 5269236 w 12192000"/>
              <a:gd name="connsiteY3" fmla="*/ 6726630 h 6858000"/>
              <a:gd name="connsiteX4" fmla="*/ 12192000 w 12192000"/>
              <a:gd name="connsiteY4" fmla="*/ 2955574 h 6858000"/>
              <a:gd name="connsiteX5" fmla="*/ 0 w 12192000"/>
              <a:gd name="connsiteY5" fmla="*/ 0 h 6858000"/>
              <a:gd name="connsiteX6" fmla="*/ 9952361 w 12192000"/>
              <a:gd name="connsiteY6" fmla="*/ 0 h 6858000"/>
              <a:gd name="connsiteX7" fmla="*/ 9205758 w 12192000"/>
              <a:gd name="connsiteY7" fmla="*/ 101625 h 6858000"/>
              <a:gd name="connsiteX8" fmla="*/ 4245208 w 12192000"/>
              <a:gd name="connsiteY8" fmla="*/ 1335779 h 6858000"/>
              <a:gd name="connsiteX9" fmla="*/ 740485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12192000" y="2955574"/>
                </a:moveTo>
                <a:lnTo>
                  <a:pt x="12192000" y="6858000"/>
                </a:lnTo>
                <a:lnTo>
                  <a:pt x="5094461" y="6858000"/>
                </a:lnTo>
                <a:cubicBezTo>
                  <a:pt x="5152933" y="6814387"/>
                  <a:pt x="5211277" y="6770642"/>
                  <a:pt x="5269236" y="6726630"/>
                </a:cubicBezTo>
                <a:cubicBezTo>
                  <a:pt x="7170213" y="5287802"/>
                  <a:pt x="9700662" y="3737416"/>
                  <a:pt x="12192000" y="2955574"/>
                </a:cubicBezTo>
                <a:close/>
                <a:moveTo>
                  <a:pt x="0" y="0"/>
                </a:moveTo>
                <a:lnTo>
                  <a:pt x="9952361" y="0"/>
                </a:lnTo>
                <a:lnTo>
                  <a:pt x="9205758" y="101625"/>
                </a:lnTo>
                <a:cubicBezTo>
                  <a:pt x="7475764" y="359814"/>
                  <a:pt x="5829463" y="766151"/>
                  <a:pt x="4245208" y="1335779"/>
                </a:cubicBezTo>
                <a:cubicBezTo>
                  <a:pt x="372471" y="2728335"/>
                  <a:pt x="-374328" y="5367315"/>
                  <a:pt x="740485" y="6858000"/>
                </a:cubicBezTo>
                <a:lnTo>
                  <a:pt x="0" y="6858000"/>
                </a:lnTo>
                <a:close/>
              </a:path>
            </a:pathLst>
          </a:custGeom>
        </p:spPr>
        <p:txBody>
          <a:bodyPr wrap="square">
            <a:noAutofit/>
          </a:bodyPr>
          <a:lstStyle>
            <a:lvl1pPr marL="0" indent="0">
              <a:buNone/>
              <a:defRPr sz="1100"/>
            </a:lvl1pPr>
          </a:lstStyle>
          <a:p>
            <a:r>
              <a:rPr lang="nl-BE" sz="1100" dirty="0"/>
              <a:t>Select a background image</a:t>
            </a:r>
            <a:endParaRPr lang="nl-BE" dirty="0"/>
          </a:p>
        </p:txBody>
      </p:sp>
      <p:sp>
        <p:nvSpPr>
          <p:cNvPr id="7" name="Freeform: Shape 6">
            <a:extLst>
              <a:ext uri="{FF2B5EF4-FFF2-40B4-BE49-F238E27FC236}">
                <a16:creationId xmlns:a16="http://schemas.microsoft.com/office/drawing/2014/main" id="{F58DB376-D3D5-5472-AA7D-CF441782AF71}"/>
              </a:ext>
            </a:extLst>
          </p:cNvPr>
          <p:cNvSpPr/>
          <p:nvPr/>
        </p:nvSpPr>
        <p:spPr>
          <a:xfrm>
            <a:off x="5676137" y="971550"/>
            <a:ext cx="3171444" cy="4912709"/>
          </a:xfrm>
          <a:custGeom>
            <a:avLst/>
            <a:gdLst>
              <a:gd name="connsiteX0" fmla="*/ 95 w 3171444"/>
              <a:gd name="connsiteY0" fmla="*/ 4912614 h 4912709"/>
              <a:gd name="connsiteX1" fmla="*/ 3171444 w 3171444"/>
              <a:gd name="connsiteY1" fmla="*/ 4912614 h 4912709"/>
              <a:gd name="connsiteX2" fmla="*/ 3171444 w 3171444"/>
              <a:gd name="connsiteY2" fmla="*/ 0 h 4912709"/>
              <a:gd name="connsiteX3" fmla="*/ 2894076 w 3171444"/>
              <a:gd name="connsiteY3" fmla="*/ 0 h 4912709"/>
              <a:gd name="connsiteX4" fmla="*/ 2463927 w 3171444"/>
              <a:gd name="connsiteY4" fmla="*/ 604266 h 4912709"/>
              <a:gd name="connsiteX5" fmla="*/ 0 w 3171444"/>
              <a:gd name="connsiteY5" fmla="*/ 4912710 h 49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44" h="4912709">
                <a:moveTo>
                  <a:pt x="95" y="4912614"/>
                </a:moveTo>
                <a:lnTo>
                  <a:pt x="3171444" y="4912614"/>
                </a:lnTo>
                <a:lnTo>
                  <a:pt x="3171444" y="0"/>
                </a:lnTo>
                <a:lnTo>
                  <a:pt x="2894076" y="0"/>
                </a:lnTo>
                <a:cubicBezTo>
                  <a:pt x="2765107" y="206978"/>
                  <a:pt x="2614899" y="407861"/>
                  <a:pt x="2463927" y="604266"/>
                </a:cubicBezTo>
                <a:cubicBezTo>
                  <a:pt x="1554099" y="1787557"/>
                  <a:pt x="570738" y="3344990"/>
                  <a:pt x="0" y="4912710"/>
                </a:cubicBezTo>
                <a:close/>
              </a:path>
            </a:pathLst>
          </a:custGeom>
          <a:noFill/>
          <a:ln w="0" cap="flat">
            <a:noFill/>
            <a:prstDash val="solid"/>
            <a:miter/>
          </a:ln>
        </p:spPr>
        <p:txBody>
          <a:bodyPr rtlCol="0" anchor="ctr"/>
          <a:lstStyle/>
          <a:p>
            <a:endParaRPr lang="nl-BE"/>
          </a:p>
        </p:txBody>
      </p:sp>
      <p:sp>
        <p:nvSpPr>
          <p:cNvPr id="8" name="Freeform: Shape 7">
            <a:extLst>
              <a:ext uri="{FF2B5EF4-FFF2-40B4-BE49-F238E27FC236}">
                <a16:creationId xmlns:a16="http://schemas.microsoft.com/office/drawing/2014/main" id="{59B88B85-B593-0842-96FB-9041621A89B8}"/>
              </a:ext>
            </a:extLst>
          </p:cNvPr>
          <p:cNvSpPr/>
          <p:nvPr/>
        </p:nvSpPr>
        <p:spPr>
          <a:xfrm>
            <a:off x="3343275" y="971550"/>
            <a:ext cx="1249108" cy="4912614"/>
          </a:xfrm>
          <a:custGeom>
            <a:avLst/>
            <a:gdLst>
              <a:gd name="connsiteX0" fmla="*/ 1249109 w 1249108"/>
              <a:gd name="connsiteY0" fmla="*/ 0 h 4912614"/>
              <a:gd name="connsiteX1" fmla="*/ 0 w 1249108"/>
              <a:gd name="connsiteY1" fmla="*/ 0 h 4912614"/>
              <a:gd name="connsiteX2" fmla="*/ 0 w 1249108"/>
              <a:gd name="connsiteY2" fmla="*/ 4912614 h 4912614"/>
              <a:gd name="connsiteX3" fmla="*/ 204406 w 1249108"/>
              <a:gd name="connsiteY3" fmla="*/ 4912614 h 4912614"/>
              <a:gd name="connsiteX4" fmla="*/ 1249109 w 1249108"/>
              <a:gd name="connsiteY4" fmla="*/ 0 h 4912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108" h="4912614">
                <a:moveTo>
                  <a:pt x="1249109" y="0"/>
                </a:moveTo>
                <a:lnTo>
                  <a:pt x="0" y="0"/>
                </a:lnTo>
                <a:lnTo>
                  <a:pt x="0" y="4912614"/>
                </a:lnTo>
                <a:lnTo>
                  <a:pt x="204406" y="4912614"/>
                </a:lnTo>
                <a:cubicBezTo>
                  <a:pt x="356425" y="3152870"/>
                  <a:pt x="694563" y="1529525"/>
                  <a:pt x="1249109" y="0"/>
                </a:cubicBezTo>
                <a:close/>
              </a:path>
            </a:pathLst>
          </a:custGeom>
          <a:noFill/>
          <a:ln w="0" cap="flat">
            <a:noFill/>
            <a:prstDash val="solid"/>
            <a:miter/>
          </a:ln>
        </p:spPr>
        <p:txBody>
          <a:bodyPr rtlCol="0" anchor="ctr"/>
          <a:lstStyle/>
          <a:p>
            <a:endParaRPr lang="nl-BE"/>
          </a:p>
        </p:txBody>
      </p:sp>
      <p:pic>
        <p:nvPicPr>
          <p:cNvPr id="5" name="Picture 4">
            <a:extLst>
              <a:ext uri="{FF2B5EF4-FFF2-40B4-BE49-F238E27FC236}">
                <a16:creationId xmlns:a16="http://schemas.microsoft.com/office/drawing/2014/main" id="{1C964C94-A6EF-37A8-E1A8-76E48A78ABC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95563" y="6353208"/>
            <a:ext cx="207461" cy="271192"/>
          </a:xfrm>
          <a:prstGeom prst="rect">
            <a:avLst/>
          </a:prstGeom>
        </p:spPr>
      </p:pic>
      <p:sp>
        <p:nvSpPr>
          <p:cNvPr id="6" name="TextBox 5">
            <a:extLst>
              <a:ext uri="{FF2B5EF4-FFF2-40B4-BE49-F238E27FC236}">
                <a16:creationId xmlns:a16="http://schemas.microsoft.com/office/drawing/2014/main" id="{97A668D0-478F-212A-EFB3-DEFB2D587DB5}"/>
              </a:ext>
            </a:extLst>
          </p:cNvPr>
          <p:cNvSpPr txBox="1"/>
          <p:nvPr userDrawn="1"/>
        </p:nvSpPr>
        <p:spPr>
          <a:xfrm>
            <a:off x="1162176" y="6383714"/>
            <a:ext cx="1598726" cy="215444"/>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95262DB2-2C9A-3892-0F33-17667D84ED53}"/>
              </a:ext>
            </a:extLst>
          </p:cNvPr>
          <p:cNvSpPr txBox="1"/>
          <p:nvPr userDrawn="1"/>
        </p:nvSpPr>
        <p:spPr>
          <a:xfrm>
            <a:off x="1076143" y="6377199"/>
            <a:ext cx="207461" cy="215444"/>
          </a:xfrm>
          <a:prstGeom prst="rect">
            <a:avLst/>
          </a:prstGeom>
          <a:noFill/>
        </p:spPr>
        <p:txBody>
          <a:bodyPr wrap="square" rtlCol="0">
            <a:spAutoFit/>
          </a:bodyPr>
          <a:lstStyle/>
          <a:p>
            <a:pPr algn="ctr"/>
            <a:r>
              <a:rPr lang="nl-BE" sz="800" b="0" dirty="0">
                <a:solidFill>
                  <a:schemeClr val="bg1"/>
                </a:solidFill>
              </a:rPr>
              <a:t>|</a:t>
            </a:r>
          </a:p>
        </p:txBody>
      </p:sp>
      <p:grpSp>
        <p:nvGrpSpPr>
          <p:cNvPr id="3" name="Group 2">
            <a:extLst>
              <a:ext uri="{FF2B5EF4-FFF2-40B4-BE49-F238E27FC236}">
                <a16:creationId xmlns:a16="http://schemas.microsoft.com/office/drawing/2014/main" id="{8A3F7637-1117-D641-E574-F15C02601626}"/>
              </a:ext>
            </a:extLst>
          </p:cNvPr>
          <p:cNvGrpSpPr/>
          <p:nvPr userDrawn="1"/>
        </p:nvGrpSpPr>
        <p:grpSpPr>
          <a:xfrm>
            <a:off x="3735483" y="1897680"/>
            <a:ext cx="469025" cy="278738"/>
            <a:chOff x="6398022" y="1922357"/>
            <a:chExt cx="469025" cy="278738"/>
          </a:xfrm>
        </p:grpSpPr>
        <p:pic>
          <p:nvPicPr>
            <p:cNvPr id="11" name="Graphic 10">
              <a:extLst>
                <a:ext uri="{FF2B5EF4-FFF2-40B4-BE49-F238E27FC236}">
                  <a16:creationId xmlns:a16="http://schemas.microsoft.com/office/drawing/2014/main" id="{FFCB6379-70BD-428F-B44B-83C5473257C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768346">
              <a:off x="6375723" y="1944657"/>
              <a:ext cx="278737" cy="234139"/>
            </a:xfrm>
            <a:prstGeom prst="rect">
              <a:avLst/>
            </a:prstGeom>
          </p:spPr>
        </p:pic>
        <p:pic>
          <p:nvPicPr>
            <p:cNvPr id="12" name="Graphic 11">
              <a:extLst>
                <a:ext uri="{FF2B5EF4-FFF2-40B4-BE49-F238E27FC236}">
                  <a16:creationId xmlns:a16="http://schemas.microsoft.com/office/drawing/2014/main" id="{95ED8AA1-FE1F-2646-5412-C6080B79253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768346">
              <a:off x="6610609" y="1944656"/>
              <a:ext cx="278737" cy="234139"/>
            </a:xfrm>
            <a:prstGeom prst="rect">
              <a:avLst/>
            </a:prstGeom>
          </p:spPr>
        </p:pic>
      </p:grpSp>
    </p:spTree>
    <p:extLst>
      <p:ext uri="{BB962C8B-B14F-4D97-AF65-F5344CB8AC3E}">
        <p14:creationId xmlns:p14="http://schemas.microsoft.com/office/powerpoint/2010/main" val="32660405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e - var4">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25CE957-02EC-2D4E-9C8D-FBC73F986C0C}"/>
              </a:ext>
            </a:extLst>
          </p:cNvPr>
          <p:cNvSpPr/>
          <p:nvPr/>
        </p:nvSpPr>
        <p:spPr>
          <a:xfrm>
            <a:off x="106190" y="0"/>
            <a:ext cx="6249068" cy="6858000"/>
          </a:xfrm>
          <a:custGeom>
            <a:avLst/>
            <a:gdLst>
              <a:gd name="connsiteX0" fmla="*/ 2128552 w 5022627"/>
              <a:gd name="connsiteY0" fmla="*/ 4912710 h 4912709"/>
              <a:gd name="connsiteX1" fmla="*/ 4592479 w 5022627"/>
              <a:gd name="connsiteY1" fmla="*/ 604266 h 4912709"/>
              <a:gd name="connsiteX2" fmla="*/ 5022628 w 5022627"/>
              <a:gd name="connsiteY2" fmla="*/ 0 h 4912709"/>
              <a:gd name="connsiteX3" fmla="*/ 1044702 w 5022627"/>
              <a:gd name="connsiteY3" fmla="*/ 0 h 4912709"/>
              <a:gd name="connsiteX4" fmla="*/ 0 w 5022627"/>
              <a:gd name="connsiteY4" fmla="*/ 4912710 h 4912709"/>
              <a:gd name="connsiteX5" fmla="*/ 2128552 w 5022627"/>
              <a:gd name="connsiteY5" fmla="*/ 4912710 h 49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2627" h="4912709">
                <a:moveTo>
                  <a:pt x="2128552" y="4912710"/>
                </a:moveTo>
                <a:cubicBezTo>
                  <a:pt x="2699290" y="3344990"/>
                  <a:pt x="3682651" y="1787652"/>
                  <a:pt x="4592479" y="604266"/>
                </a:cubicBezTo>
                <a:cubicBezTo>
                  <a:pt x="4743450" y="407956"/>
                  <a:pt x="4893564" y="206978"/>
                  <a:pt x="5022628" y="0"/>
                </a:cubicBezTo>
                <a:lnTo>
                  <a:pt x="1044702" y="0"/>
                </a:lnTo>
                <a:cubicBezTo>
                  <a:pt x="490157" y="1529620"/>
                  <a:pt x="152019" y="3152966"/>
                  <a:pt x="0" y="4912710"/>
                </a:cubicBezTo>
                <a:lnTo>
                  <a:pt x="2128552" y="4912710"/>
                </a:lnTo>
                <a:close/>
              </a:path>
            </a:pathLst>
          </a:custGeom>
          <a:gradFill>
            <a:gsLst>
              <a:gs pos="0">
                <a:schemeClr val="tx2"/>
              </a:gs>
              <a:gs pos="100000">
                <a:schemeClr val="tx1"/>
              </a:gs>
            </a:gsLst>
            <a:lin ang="8095907" scaled="1"/>
          </a:gradFill>
          <a:ln w="0" cap="flat">
            <a:noFill/>
            <a:prstDash val="solid"/>
            <a:miter/>
          </a:ln>
        </p:spPr>
        <p:txBody>
          <a:bodyPr rtlCol="0" anchor="ctr"/>
          <a:lstStyle/>
          <a:p>
            <a:endParaRPr lang="nl-BE"/>
          </a:p>
        </p:txBody>
      </p:sp>
      <p:sp>
        <p:nvSpPr>
          <p:cNvPr id="7" name="Freeform: Shape 6">
            <a:extLst>
              <a:ext uri="{FF2B5EF4-FFF2-40B4-BE49-F238E27FC236}">
                <a16:creationId xmlns:a16="http://schemas.microsoft.com/office/drawing/2014/main" id="{F58DB376-D3D5-5472-AA7D-CF441782AF71}"/>
              </a:ext>
            </a:extLst>
          </p:cNvPr>
          <p:cNvSpPr/>
          <p:nvPr/>
        </p:nvSpPr>
        <p:spPr>
          <a:xfrm>
            <a:off x="5676137" y="971550"/>
            <a:ext cx="3171444" cy="4912709"/>
          </a:xfrm>
          <a:custGeom>
            <a:avLst/>
            <a:gdLst>
              <a:gd name="connsiteX0" fmla="*/ 95 w 3171444"/>
              <a:gd name="connsiteY0" fmla="*/ 4912614 h 4912709"/>
              <a:gd name="connsiteX1" fmla="*/ 3171444 w 3171444"/>
              <a:gd name="connsiteY1" fmla="*/ 4912614 h 4912709"/>
              <a:gd name="connsiteX2" fmla="*/ 3171444 w 3171444"/>
              <a:gd name="connsiteY2" fmla="*/ 0 h 4912709"/>
              <a:gd name="connsiteX3" fmla="*/ 2894076 w 3171444"/>
              <a:gd name="connsiteY3" fmla="*/ 0 h 4912709"/>
              <a:gd name="connsiteX4" fmla="*/ 2463927 w 3171444"/>
              <a:gd name="connsiteY4" fmla="*/ 604266 h 4912709"/>
              <a:gd name="connsiteX5" fmla="*/ 0 w 3171444"/>
              <a:gd name="connsiteY5" fmla="*/ 4912710 h 49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44" h="4912709">
                <a:moveTo>
                  <a:pt x="95" y="4912614"/>
                </a:moveTo>
                <a:lnTo>
                  <a:pt x="3171444" y="4912614"/>
                </a:lnTo>
                <a:lnTo>
                  <a:pt x="3171444" y="0"/>
                </a:lnTo>
                <a:lnTo>
                  <a:pt x="2894076" y="0"/>
                </a:lnTo>
                <a:cubicBezTo>
                  <a:pt x="2765107" y="206978"/>
                  <a:pt x="2614899" y="407861"/>
                  <a:pt x="2463927" y="604266"/>
                </a:cubicBezTo>
                <a:cubicBezTo>
                  <a:pt x="1554099" y="1787557"/>
                  <a:pt x="570738" y="3344990"/>
                  <a:pt x="0" y="4912710"/>
                </a:cubicBezTo>
                <a:close/>
              </a:path>
            </a:pathLst>
          </a:custGeom>
          <a:noFill/>
          <a:ln w="0" cap="flat">
            <a:noFill/>
            <a:prstDash val="solid"/>
            <a:miter/>
          </a:ln>
        </p:spPr>
        <p:txBody>
          <a:bodyPr rtlCol="0" anchor="ctr"/>
          <a:lstStyle/>
          <a:p>
            <a:endParaRPr lang="nl-BE"/>
          </a:p>
        </p:txBody>
      </p:sp>
      <p:sp>
        <p:nvSpPr>
          <p:cNvPr id="8" name="Freeform: Shape 7">
            <a:extLst>
              <a:ext uri="{FF2B5EF4-FFF2-40B4-BE49-F238E27FC236}">
                <a16:creationId xmlns:a16="http://schemas.microsoft.com/office/drawing/2014/main" id="{59B88B85-B593-0842-96FB-9041621A89B8}"/>
              </a:ext>
            </a:extLst>
          </p:cNvPr>
          <p:cNvSpPr/>
          <p:nvPr/>
        </p:nvSpPr>
        <p:spPr>
          <a:xfrm>
            <a:off x="3343275" y="971550"/>
            <a:ext cx="1249108" cy="4912614"/>
          </a:xfrm>
          <a:custGeom>
            <a:avLst/>
            <a:gdLst>
              <a:gd name="connsiteX0" fmla="*/ 1249109 w 1249108"/>
              <a:gd name="connsiteY0" fmla="*/ 0 h 4912614"/>
              <a:gd name="connsiteX1" fmla="*/ 0 w 1249108"/>
              <a:gd name="connsiteY1" fmla="*/ 0 h 4912614"/>
              <a:gd name="connsiteX2" fmla="*/ 0 w 1249108"/>
              <a:gd name="connsiteY2" fmla="*/ 4912614 h 4912614"/>
              <a:gd name="connsiteX3" fmla="*/ 204406 w 1249108"/>
              <a:gd name="connsiteY3" fmla="*/ 4912614 h 4912614"/>
              <a:gd name="connsiteX4" fmla="*/ 1249109 w 1249108"/>
              <a:gd name="connsiteY4" fmla="*/ 0 h 4912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108" h="4912614">
                <a:moveTo>
                  <a:pt x="1249109" y="0"/>
                </a:moveTo>
                <a:lnTo>
                  <a:pt x="0" y="0"/>
                </a:lnTo>
                <a:lnTo>
                  <a:pt x="0" y="4912614"/>
                </a:lnTo>
                <a:lnTo>
                  <a:pt x="204406" y="4912614"/>
                </a:lnTo>
                <a:cubicBezTo>
                  <a:pt x="356425" y="3152870"/>
                  <a:pt x="694563" y="1529525"/>
                  <a:pt x="1249109" y="0"/>
                </a:cubicBezTo>
                <a:close/>
              </a:path>
            </a:pathLst>
          </a:custGeom>
          <a:noFill/>
          <a:ln w="0" cap="flat">
            <a:noFill/>
            <a:prstDash val="solid"/>
            <a:miter/>
          </a:ln>
        </p:spPr>
        <p:txBody>
          <a:bodyPr rtlCol="0" anchor="ctr"/>
          <a:lstStyle/>
          <a:p>
            <a:endParaRPr lang="nl-BE"/>
          </a:p>
        </p:txBody>
      </p:sp>
      <p:sp>
        <p:nvSpPr>
          <p:cNvPr id="21" name="Picture Placeholder 9">
            <a:extLst>
              <a:ext uri="{FF2B5EF4-FFF2-40B4-BE49-F238E27FC236}">
                <a16:creationId xmlns:a16="http://schemas.microsoft.com/office/drawing/2014/main" id="{7ECD0D0F-CBAD-3CD0-EFDF-72BAD70C50FC}"/>
              </a:ext>
            </a:extLst>
          </p:cNvPr>
          <p:cNvSpPr>
            <a:spLocks noGrp="1"/>
          </p:cNvSpPr>
          <p:nvPr>
            <p:ph type="pic" sz="quarter" idx="13" hasCustomPrompt="1"/>
          </p:nvPr>
        </p:nvSpPr>
        <p:spPr>
          <a:xfrm>
            <a:off x="3700011" y="1793464"/>
            <a:ext cx="1444227" cy="1444227"/>
          </a:xfrm>
          <a:prstGeom prst="ellipse">
            <a:avLst/>
          </a:prstGeom>
        </p:spPr>
        <p:txBody>
          <a:bodyPr anchor="ctr">
            <a:normAutofit/>
          </a:bodyPr>
          <a:lstStyle>
            <a:lvl1pPr marL="0" indent="0" algn="ctr">
              <a:buNone/>
              <a:defRPr sz="1000">
                <a:solidFill>
                  <a:schemeClr val="bg1"/>
                </a:solidFill>
              </a:defRPr>
            </a:lvl1pPr>
          </a:lstStyle>
          <a:p>
            <a:r>
              <a:rPr lang="nl-BE" dirty="0"/>
              <a:t>Picture </a:t>
            </a:r>
            <a:br>
              <a:rPr lang="nl-BE" dirty="0"/>
            </a:br>
            <a:r>
              <a:rPr lang="nl-BE" dirty="0" err="1"/>
              <a:t>author</a:t>
            </a:r>
            <a:endParaRPr lang="nl-BE" dirty="0"/>
          </a:p>
        </p:txBody>
      </p:sp>
      <p:sp>
        <p:nvSpPr>
          <p:cNvPr id="22" name="Subtitle 2">
            <a:extLst>
              <a:ext uri="{FF2B5EF4-FFF2-40B4-BE49-F238E27FC236}">
                <a16:creationId xmlns:a16="http://schemas.microsoft.com/office/drawing/2014/main" id="{51DFE66E-43FE-B5D6-90D0-040536D8D4A4}"/>
              </a:ext>
            </a:extLst>
          </p:cNvPr>
          <p:cNvSpPr>
            <a:spLocks noGrp="1"/>
          </p:cNvSpPr>
          <p:nvPr>
            <p:ph type="subTitle" idx="1" hasCustomPrompt="1"/>
          </p:nvPr>
        </p:nvSpPr>
        <p:spPr>
          <a:xfrm>
            <a:off x="6663164" y="2557856"/>
            <a:ext cx="4510214" cy="2155732"/>
          </a:xfrm>
        </p:spPr>
        <p:txBody>
          <a:bodyPr anchor="t">
            <a:normAutofit/>
          </a:bodyPr>
          <a:lstStyle>
            <a:lvl1pPr marL="0" indent="0" algn="l">
              <a:buNone/>
              <a:defRPr sz="2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a quote.</a:t>
            </a:r>
            <a:endParaRPr lang="nl-BE" dirty="0"/>
          </a:p>
        </p:txBody>
      </p:sp>
      <p:sp>
        <p:nvSpPr>
          <p:cNvPr id="28" name="Text Placeholder 27">
            <a:extLst>
              <a:ext uri="{FF2B5EF4-FFF2-40B4-BE49-F238E27FC236}">
                <a16:creationId xmlns:a16="http://schemas.microsoft.com/office/drawing/2014/main" id="{34148AD0-E7FF-3547-461C-2A3DF7BB8351}"/>
              </a:ext>
            </a:extLst>
          </p:cNvPr>
          <p:cNvSpPr>
            <a:spLocks noGrp="1"/>
          </p:cNvSpPr>
          <p:nvPr>
            <p:ph type="body" sz="quarter" idx="14" hasCustomPrompt="1"/>
          </p:nvPr>
        </p:nvSpPr>
        <p:spPr>
          <a:xfrm>
            <a:off x="6662738" y="4795838"/>
            <a:ext cx="2859087" cy="490537"/>
          </a:xfrm>
        </p:spPr>
        <p:txBody>
          <a:bodyPr>
            <a:noAutofit/>
          </a:bodyPr>
          <a:lstStyle>
            <a:lvl1pPr marL="0" indent="0">
              <a:buNone/>
              <a:defRPr sz="900">
                <a:solidFill>
                  <a:schemeClr val="tx2"/>
                </a:solidFill>
              </a:defRPr>
            </a:lvl1pPr>
            <a:lvl2pPr marL="457200" indent="0">
              <a:buNone/>
              <a:defRPr sz="900">
                <a:solidFill>
                  <a:schemeClr val="bg2"/>
                </a:solidFill>
              </a:defRPr>
            </a:lvl2pPr>
            <a:lvl3pPr marL="914400" indent="0">
              <a:buNone/>
              <a:defRPr sz="900">
                <a:solidFill>
                  <a:schemeClr val="bg2"/>
                </a:solidFill>
              </a:defRPr>
            </a:lvl3pPr>
            <a:lvl4pPr marL="1371600" indent="0">
              <a:buNone/>
              <a:defRPr sz="900">
                <a:solidFill>
                  <a:schemeClr val="bg2"/>
                </a:solidFill>
              </a:defRPr>
            </a:lvl4pPr>
            <a:lvl5pPr marL="1828800" indent="0">
              <a:buNone/>
              <a:defRPr sz="900">
                <a:solidFill>
                  <a:schemeClr val="bg2"/>
                </a:solidFill>
              </a:defRPr>
            </a:lvl5pPr>
          </a:lstStyle>
          <a:p>
            <a:pPr lvl="0"/>
            <a:r>
              <a:rPr lang="en-US" dirty="0"/>
              <a:t>Add author name - </a:t>
            </a:r>
            <a:r>
              <a:rPr lang="en-US" dirty="0" err="1"/>
              <a:t>fucntion</a:t>
            </a:r>
            <a:endParaRPr lang="nl-BE" dirty="0"/>
          </a:p>
        </p:txBody>
      </p:sp>
      <p:pic>
        <p:nvPicPr>
          <p:cNvPr id="29" name="Picture 28">
            <a:extLst>
              <a:ext uri="{FF2B5EF4-FFF2-40B4-BE49-F238E27FC236}">
                <a16:creationId xmlns:a16="http://schemas.microsoft.com/office/drawing/2014/main" id="{FE6E8E61-B9EE-8003-B31D-4ACD091D12F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17718" y="6353208"/>
            <a:ext cx="207461" cy="271192"/>
          </a:xfrm>
          <a:prstGeom prst="rect">
            <a:avLst/>
          </a:prstGeom>
        </p:spPr>
      </p:pic>
      <p:sp>
        <p:nvSpPr>
          <p:cNvPr id="31" name="TextBox 30">
            <a:extLst>
              <a:ext uri="{FF2B5EF4-FFF2-40B4-BE49-F238E27FC236}">
                <a16:creationId xmlns:a16="http://schemas.microsoft.com/office/drawing/2014/main" id="{96D1E69C-2B56-5CD9-FB4B-5293E73A4685}"/>
              </a:ext>
            </a:extLst>
          </p:cNvPr>
          <p:cNvSpPr txBox="1"/>
          <p:nvPr userDrawn="1"/>
        </p:nvSpPr>
        <p:spPr>
          <a:xfrm>
            <a:off x="684331" y="6383714"/>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32" name="TextBox 31">
            <a:extLst>
              <a:ext uri="{FF2B5EF4-FFF2-40B4-BE49-F238E27FC236}">
                <a16:creationId xmlns:a16="http://schemas.microsoft.com/office/drawing/2014/main" id="{A7FF6C46-1C90-E3B2-7B59-D3DB703AC65B}"/>
              </a:ext>
            </a:extLst>
          </p:cNvPr>
          <p:cNvSpPr txBox="1"/>
          <p:nvPr userDrawn="1"/>
        </p:nvSpPr>
        <p:spPr>
          <a:xfrm>
            <a:off x="598298" y="6377199"/>
            <a:ext cx="207461" cy="215444"/>
          </a:xfrm>
          <a:prstGeom prst="rect">
            <a:avLst/>
          </a:prstGeom>
          <a:noFill/>
        </p:spPr>
        <p:txBody>
          <a:bodyPr wrap="square" rtlCol="0">
            <a:spAutoFit/>
          </a:bodyPr>
          <a:lstStyle/>
          <a:p>
            <a:pPr algn="ctr"/>
            <a:r>
              <a:rPr lang="nl-BE" sz="800" b="0" dirty="0"/>
              <a:t>|</a:t>
            </a:r>
          </a:p>
        </p:txBody>
      </p:sp>
      <p:grpSp>
        <p:nvGrpSpPr>
          <p:cNvPr id="3" name="Group 2">
            <a:extLst>
              <a:ext uri="{FF2B5EF4-FFF2-40B4-BE49-F238E27FC236}">
                <a16:creationId xmlns:a16="http://schemas.microsoft.com/office/drawing/2014/main" id="{A66EC4BD-D79D-0312-B295-8743AFE2AA0F}"/>
              </a:ext>
            </a:extLst>
          </p:cNvPr>
          <p:cNvGrpSpPr/>
          <p:nvPr userDrawn="1"/>
        </p:nvGrpSpPr>
        <p:grpSpPr>
          <a:xfrm>
            <a:off x="6558078" y="2099448"/>
            <a:ext cx="469025" cy="278738"/>
            <a:chOff x="6398022" y="1922357"/>
            <a:chExt cx="469025" cy="278738"/>
          </a:xfrm>
        </p:grpSpPr>
        <p:pic>
          <p:nvPicPr>
            <p:cNvPr id="5" name="Graphic 4">
              <a:extLst>
                <a:ext uri="{FF2B5EF4-FFF2-40B4-BE49-F238E27FC236}">
                  <a16:creationId xmlns:a16="http://schemas.microsoft.com/office/drawing/2014/main" id="{58F24858-C2D3-38CA-FBE8-7F96336CE54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7768346">
              <a:off x="6375723" y="1944657"/>
              <a:ext cx="278737" cy="234139"/>
            </a:xfrm>
            <a:prstGeom prst="rect">
              <a:avLst/>
            </a:prstGeom>
          </p:spPr>
        </p:pic>
        <p:pic>
          <p:nvPicPr>
            <p:cNvPr id="6" name="Graphic 5">
              <a:extLst>
                <a:ext uri="{FF2B5EF4-FFF2-40B4-BE49-F238E27FC236}">
                  <a16:creationId xmlns:a16="http://schemas.microsoft.com/office/drawing/2014/main" id="{BFC0AA1E-3F61-C433-03B2-307C590E78C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7768346">
              <a:off x="6610609" y="1944656"/>
              <a:ext cx="278737" cy="234139"/>
            </a:xfrm>
            <a:prstGeom prst="rect">
              <a:avLst/>
            </a:prstGeom>
          </p:spPr>
        </p:pic>
      </p:grpSp>
    </p:spTree>
    <p:extLst>
      <p:ext uri="{BB962C8B-B14F-4D97-AF65-F5344CB8AC3E}">
        <p14:creationId xmlns:p14="http://schemas.microsoft.com/office/powerpoint/2010/main" val="16644044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ase - var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46138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11728001" y="6489287"/>
            <a:ext cx="389351" cy="221959"/>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11641968" y="6489287"/>
            <a:ext cx="207461" cy="215444"/>
          </a:xfrm>
          <a:prstGeom prst="rect">
            <a:avLst/>
          </a:prstGeom>
          <a:noFill/>
        </p:spPr>
        <p:txBody>
          <a:bodyPr wrap="square" rtlCol="0">
            <a:spAutoFit/>
          </a:bodyPr>
          <a:lstStyle/>
          <a:p>
            <a:pPr algn="ctr"/>
            <a:r>
              <a:rPr lang="nl-BE" sz="800" b="0" dirty="0"/>
              <a:t>|</a:t>
            </a:r>
          </a:p>
        </p:txBody>
      </p:sp>
      <p:sp>
        <p:nvSpPr>
          <p:cNvPr id="6" name="Graphic 4">
            <a:extLst>
              <a:ext uri="{FF2B5EF4-FFF2-40B4-BE49-F238E27FC236}">
                <a16:creationId xmlns:a16="http://schemas.microsoft.com/office/drawing/2014/main" id="{C612A26B-9895-3249-F02A-B624F0D2D8F8}"/>
              </a:ext>
            </a:extLst>
          </p:cNvPr>
          <p:cNvSpPr/>
          <p:nvPr/>
        </p:nvSpPr>
        <p:spPr>
          <a:xfrm rot="10800000" flipH="1">
            <a:off x="0" y="-1"/>
            <a:ext cx="10494952" cy="3038168"/>
          </a:xfrm>
          <a:custGeom>
            <a:avLst/>
            <a:gdLst>
              <a:gd name="connsiteX0" fmla="*/ 11439144 w 11439143"/>
              <a:gd name="connsiteY0" fmla="*/ 3490509 h 3490603"/>
              <a:gd name="connsiteX1" fmla="*/ 5225320 w 11439143"/>
              <a:gd name="connsiteY1" fmla="*/ 701970 h 3490603"/>
              <a:gd name="connsiteX2" fmla="*/ 0 w 11439143"/>
              <a:gd name="connsiteY2" fmla="*/ 136089 h 3490603"/>
              <a:gd name="connsiteX3" fmla="*/ 0 w 11439143"/>
              <a:gd name="connsiteY3" fmla="*/ 3490604 h 3490603"/>
              <a:gd name="connsiteX4" fmla="*/ 11439144 w 11439143"/>
              <a:gd name="connsiteY4" fmla="*/ 3490604 h 3490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9143" h="3490603">
                <a:moveTo>
                  <a:pt x="11439144" y="3490509"/>
                </a:moveTo>
                <a:cubicBezTo>
                  <a:pt x="9408700" y="2354938"/>
                  <a:pt x="7347966" y="1426155"/>
                  <a:pt x="5225320" y="701970"/>
                </a:cubicBezTo>
                <a:cubicBezTo>
                  <a:pt x="3106770" y="-20787"/>
                  <a:pt x="1353122" y="-138421"/>
                  <a:pt x="0" y="136089"/>
                </a:cubicBezTo>
                <a:lnTo>
                  <a:pt x="0" y="3490604"/>
                </a:lnTo>
                <a:lnTo>
                  <a:pt x="11439144" y="3490604"/>
                </a:lnTo>
                <a:close/>
              </a:path>
            </a:pathLst>
          </a:custGeom>
          <a:gradFill flip="none" rotWithShape="1">
            <a:gsLst>
              <a:gs pos="0">
                <a:srgbClr val="1E1B26"/>
              </a:gs>
              <a:gs pos="40000">
                <a:srgbClr val="26232E"/>
              </a:gs>
              <a:gs pos="100000">
                <a:srgbClr val="3A3A42"/>
              </a:gs>
            </a:gsLst>
            <a:lin ang="0" scaled="1"/>
            <a:tileRect/>
          </a:gra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943895" y="936398"/>
            <a:ext cx="5793167" cy="885538"/>
          </a:xfrm>
        </p:spPr>
        <p:txBody>
          <a:bodyPr anchor="t">
            <a:normAutofit/>
          </a:bodyPr>
          <a:lstStyle>
            <a:lvl1pPr>
              <a:defRPr sz="2800">
                <a:solidFill>
                  <a:schemeClr val="bg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943895" y="3466394"/>
            <a:ext cx="6554185" cy="2861186"/>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Title 1">
            <a:extLst>
              <a:ext uri="{FF2B5EF4-FFF2-40B4-BE49-F238E27FC236}">
                <a16:creationId xmlns:a16="http://schemas.microsoft.com/office/drawing/2014/main" id="{0EC6AD40-ABB8-EDCF-73B0-650D696E975B}"/>
              </a:ext>
            </a:extLst>
          </p:cNvPr>
          <p:cNvSpPr txBox="1">
            <a:spLocks/>
          </p:cNvSpPr>
          <p:nvPr userDrawn="1"/>
        </p:nvSpPr>
        <p:spPr>
          <a:xfrm>
            <a:off x="751823" y="530420"/>
            <a:ext cx="870495" cy="4193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n-US" sz="2000" dirty="0">
                <a:solidFill>
                  <a:schemeClr val="bg2"/>
                </a:solidFill>
              </a:rPr>
              <a:t>Case</a:t>
            </a:r>
            <a:endParaRPr lang="nl-BE" sz="2000" dirty="0">
              <a:solidFill>
                <a:schemeClr val="bg2"/>
              </a:solidFill>
            </a:endParaRPr>
          </a:p>
        </p:txBody>
      </p:sp>
      <p:sp>
        <p:nvSpPr>
          <p:cNvPr id="11" name="Graphic 11">
            <a:extLst>
              <a:ext uri="{FF2B5EF4-FFF2-40B4-BE49-F238E27FC236}">
                <a16:creationId xmlns:a16="http://schemas.microsoft.com/office/drawing/2014/main" id="{556B7FA0-84EC-980E-245E-A0CB4123869F}"/>
              </a:ext>
            </a:extLst>
          </p:cNvPr>
          <p:cNvSpPr/>
          <p:nvPr userDrawn="1"/>
        </p:nvSpPr>
        <p:spPr>
          <a:xfrm flipH="1">
            <a:off x="13567" y="335520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12" name="Picture Placeholder 24">
            <a:extLst>
              <a:ext uri="{FF2B5EF4-FFF2-40B4-BE49-F238E27FC236}">
                <a16:creationId xmlns:a16="http://schemas.microsoft.com/office/drawing/2014/main" id="{3B97CB62-548E-C8D2-E2E7-12B7055F5AE4}"/>
              </a:ext>
            </a:extLst>
          </p:cNvPr>
          <p:cNvSpPr>
            <a:spLocks noGrp="1"/>
          </p:cNvSpPr>
          <p:nvPr>
            <p:ph type="pic" sz="quarter" idx="10"/>
          </p:nvPr>
        </p:nvSpPr>
        <p:spPr>
          <a:xfrm>
            <a:off x="8716260" y="1675123"/>
            <a:ext cx="3475740" cy="3365762"/>
          </a:xfrm>
          <a:custGeom>
            <a:avLst/>
            <a:gdLst>
              <a:gd name="connsiteX0" fmla="*/ 2637285 w 3475740"/>
              <a:gd name="connsiteY0" fmla="*/ 1484 h 3365762"/>
              <a:gd name="connsiteX1" fmla="*/ 3186384 w 3475740"/>
              <a:gd name="connsiteY1" fmla="*/ 42069 h 3365762"/>
              <a:gd name="connsiteX2" fmla="*/ 3475740 w 3475740"/>
              <a:gd name="connsiteY2" fmla="*/ 83635 h 3365762"/>
              <a:gd name="connsiteX3" fmla="*/ 3475740 w 3475740"/>
              <a:gd name="connsiteY3" fmla="*/ 3236883 h 3365762"/>
              <a:gd name="connsiteX4" fmla="*/ 3010550 w 3475740"/>
              <a:gd name="connsiteY4" fmla="*/ 3270905 h 3365762"/>
              <a:gd name="connsiteX5" fmla="*/ 2559426 w 3475740"/>
              <a:gd name="connsiteY5" fmla="*/ 3314820 h 3365762"/>
              <a:gd name="connsiteX6" fmla="*/ 523883 w 3475740"/>
              <a:gd name="connsiteY6" fmla="*/ 2921364 h 3365762"/>
              <a:gd name="connsiteX7" fmla="*/ 2637285 w 3475740"/>
              <a:gd name="connsiteY7" fmla="*/ 1484 h 336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5740" h="3365762">
                <a:moveTo>
                  <a:pt x="2637285" y="1484"/>
                </a:moveTo>
                <a:cubicBezTo>
                  <a:pt x="2811729" y="5696"/>
                  <a:pt x="2994768" y="18940"/>
                  <a:pt x="3186384" y="42069"/>
                </a:cubicBezTo>
                <a:lnTo>
                  <a:pt x="3475740" y="83635"/>
                </a:lnTo>
                <a:lnTo>
                  <a:pt x="3475740" y="3236883"/>
                </a:lnTo>
                <a:lnTo>
                  <a:pt x="3010550" y="3270905"/>
                </a:lnTo>
                <a:cubicBezTo>
                  <a:pt x="2856862" y="3284032"/>
                  <a:pt x="2706269" y="3298754"/>
                  <a:pt x="2559426" y="3314820"/>
                </a:cubicBezTo>
                <a:cubicBezTo>
                  <a:pt x="1820524" y="3395712"/>
                  <a:pt x="1048366" y="3447847"/>
                  <a:pt x="523883" y="2921364"/>
                </a:cubicBezTo>
                <a:cubicBezTo>
                  <a:pt x="-614488" y="1778575"/>
                  <a:pt x="107846" y="-59579"/>
                  <a:pt x="2637285" y="1484"/>
                </a:cubicBezTo>
                <a:close/>
              </a:path>
            </a:pathLst>
          </a:custGeom>
        </p:spPr>
        <p:txBody>
          <a:bodyPr wrap="square" anchor="ctr">
            <a:noAutofit/>
          </a:bodyPr>
          <a:lstStyle>
            <a:lvl1pPr marL="0" indent="0" algn="ctr">
              <a:buFontTx/>
              <a:buNone/>
              <a:defRPr sz="1100">
                <a:solidFill>
                  <a:schemeClr val="tx1"/>
                </a:solidFill>
              </a:defRPr>
            </a:lvl1pPr>
          </a:lstStyle>
          <a:p>
            <a:endParaRPr lang="nl-BE" dirty="0"/>
          </a:p>
        </p:txBody>
      </p:sp>
      <p:grpSp>
        <p:nvGrpSpPr>
          <p:cNvPr id="24" name="Group 23">
            <a:extLst>
              <a:ext uri="{FF2B5EF4-FFF2-40B4-BE49-F238E27FC236}">
                <a16:creationId xmlns:a16="http://schemas.microsoft.com/office/drawing/2014/main" id="{F4A875DE-E55F-4AD0-1B63-3516804D58F1}"/>
              </a:ext>
            </a:extLst>
          </p:cNvPr>
          <p:cNvGrpSpPr/>
          <p:nvPr userDrawn="1"/>
        </p:nvGrpSpPr>
        <p:grpSpPr>
          <a:xfrm>
            <a:off x="-150838" y="724146"/>
            <a:ext cx="961594" cy="6341807"/>
            <a:chOff x="-150838" y="724146"/>
            <a:chExt cx="961594" cy="6341807"/>
          </a:xfrm>
        </p:grpSpPr>
        <p:sp>
          <p:nvSpPr>
            <p:cNvPr id="20" name="Freeform: Shape 19">
              <a:extLst>
                <a:ext uri="{FF2B5EF4-FFF2-40B4-BE49-F238E27FC236}">
                  <a16:creationId xmlns:a16="http://schemas.microsoft.com/office/drawing/2014/main" id="{C9D8665B-AC66-8247-0F9C-E344E55C47F2}"/>
                </a:ext>
              </a:extLst>
            </p:cNvPr>
            <p:cNvSpPr/>
            <p:nvPr userDrawn="1"/>
          </p:nvSpPr>
          <p:spPr>
            <a:xfrm>
              <a:off x="-150838" y="724146"/>
              <a:ext cx="961594" cy="6341807"/>
            </a:xfrm>
            <a:custGeom>
              <a:avLst/>
              <a:gdLst>
                <a:gd name="connsiteX0" fmla="*/ 29497 w 572303"/>
                <a:gd name="connsiteY0" fmla="*/ 0 h 5409708"/>
                <a:gd name="connsiteX1" fmla="*/ 572238 w 572303"/>
                <a:gd name="connsiteY1" fmla="*/ 1634121 h 5409708"/>
                <a:gd name="connsiteX2" fmla="*/ 0 w 572303"/>
                <a:gd name="connsiteY2" fmla="*/ 5409708 h 5409708"/>
                <a:gd name="connsiteX0" fmla="*/ 0 w 542806"/>
                <a:gd name="connsiteY0" fmla="*/ 0 h 6223819"/>
                <a:gd name="connsiteX1" fmla="*/ 542741 w 542806"/>
                <a:gd name="connsiteY1" fmla="*/ 1634121 h 6223819"/>
                <a:gd name="connsiteX2" fmla="*/ 501445 w 542806"/>
                <a:gd name="connsiteY2" fmla="*/ 6223819 h 6223819"/>
                <a:gd name="connsiteX0" fmla="*/ 0 w 542806"/>
                <a:gd name="connsiteY0" fmla="*/ 0 h 6223819"/>
                <a:gd name="connsiteX1" fmla="*/ 542741 w 542806"/>
                <a:gd name="connsiteY1" fmla="*/ 1634121 h 6223819"/>
                <a:gd name="connsiteX2" fmla="*/ 501445 w 542806"/>
                <a:gd name="connsiteY2" fmla="*/ 6223819 h 6223819"/>
                <a:gd name="connsiteX0" fmla="*/ 0 w 802312"/>
                <a:gd name="connsiteY0" fmla="*/ 0 h 6300511"/>
                <a:gd name="connsiteX1" fmla="*/ 542741 w 802312"/>
                <a:gd name="connsiteY1" fmla="*/ 1634121 h 6300511"/>
                <a:gd name="connsiteX2" fmla="*/ 802312 w 802312"/>
                <a:gd name="connsiteY2" fmla="*/ 6300511 h 6300511"/>
                <a:gd name="connsiteX0" fmla="*/ 0 w 802312"/>
                <a:gd name="connsiteY0" fmla="*/ 0 h 6300511"/>
                <a:gd name="connsiteX1" fmla="*/ 542741 w 802312"/>
                <a:gd name="connsiteY1" fmla="*/ 1634121 h 6300511"/>
                <a:gd name="connsiteX2" fmla="*/ 802312 w 802312"/>
                <a:gd name="connsiteY2" fmla="*/ 6300511 h 6300511"/>
                <a:gd name="connsiteX0" fmla="*/ 0 w 961594"/>
                <a:gd name="connsiteY0" fmla="*/ 0 h 6341807"/>
                <a:gd name="connsiteX1" fmla="*/ 542741 w 961594"/>
                <a:gd name="connsiteY1" fmla="*/ 1634121 h 6341807"/>
                <a:gd name="connsiteX2" fmla="*/ 961594 w 961594"/>
                <a:gd name="connsiteY2" fmla="*/ 6341807 h 6341807"/>
                <a:gd name="connsiteX0" fmla="*/ 0 w 961594"/>
                <a:gd name="connsiteY0" fmla="*/ 0 h 6341807"/>
                <a:gd name="connsiteX1" fmla="*/ 542741 w 961594"/>
                <a:gd name="connsiteY1" fmla="*/ 1634121 h 6341807"/>
                <a:gd name="connsiteX2" fmla="*/ 961594 w 961594"/>
                <a:gd name="connsiteY2" fmla="*/ 6341807 h 6341807"/>
              </a:gdLst>
              <a:ahLst/>
              <a:cxnLst>
                <a:cxn ang="0">
                  <a:pos x="connsiteX0" y="connsiteY0"/>
                </a:cxn>
                <a:cxn ang="0">
                  <a:pos x="connsiteX1" y="connsiteY1"/>
                </a:cxn>
                <a:cxn ang="0">
                  <a:pos x="connsiteX2" y="connsiteY2"/>
                </a:cxn>
              </a:cxnLst>
              <a:rect l="l" t="t" r="r" b="b"/>
              <a:pathLst>
                <a:path w="961594" h="6341807">
                  <a:moveTo>
                    <a:pt x="0" y="0"/>
                  </a:moveTo>
                  <a:cubicBezTo>
                    <a:pt x="273828" y="366251"/>
                    <a:pt x="547657" y="732503"/>
                    <a:pt x="542741" y="1634121"/>
                  </a:cubicBezTo>
                  <a:cubicBezTo>
                    <a:pt x="537825" y="2535739"/>
                    <a:pt x="-98323" y="3769689"/>
                    <a:pt x="961594" y="6341807"/>
                  </a:cubicBezTo>
                </a:path>
              </a:pathLst>
            </a:custGeom>
            <a:noFill/>
            <a:ln w="15875">
              <a:gradFill flip="none" rotWithShape="1">
                <a:gsLst>
                  <a:gs pos="0">
                    <a:schemeClr val="accent1"/>
                  </a:gs>
                  <a:gs pos="50000">
                    <a:schemeClr val="accent2"/>
                  </a:gs>
                  <a:gs pos="100000">
                    <a:schemeClr val="accent3"/>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1" name="Graphic 20">
              <a:extLst>
                <a:ext uri="{FF2B5EF4-FFF2-40B4-BE49-F238E27FC236}">
                  <a16:creationId xmlns:a16="http://schemas.microsoft.com/office/drawing/2014/main" id="{40375FF5-1710-EF1A-2A3C-23E853AD767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6654979">
              <a:off x="226816" y="1550184"/>
              <a:ext cx="154402" cy="141928"/>
            </a:xfrm>
            <a:prstGeom prst="rect">
              <a:avLst/>
            </a:prstGeom>
          </p:spPr>
        </p:pic>
        <p:pic>
          <p:nvPicPr>
            <p:cNvPr id="22" name="Graphic 21">
              <a:extLst>
                <a:ext uri="{FF2B5EF4-FFF2-40B4-BE49-F238E27FC236}">
                  <a16:creationId xmlns:a16="http://schemas.microsoft.com/office/drawing/2014/main" id="{17C965BC-664C-6EB9-85C2-5CAF11FCC91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7419282">
              <a:off x="300984" y="1930274"/>
              <a:ext cx="154402" cy="141928"/>
            </a:xfrm>
            <a:prstGeom prst="rect">
              <a:avLst/>
            </a:prstGeom>
          </p:spPr>
        </p:pic>
        <p:pic>
          <p:nvPicPr>
            <p:cNvPr id="23" name="Graphic 22">
              <a:extLst>
                <a:ext uri="{FF2B5EF4-FFF2-40B4-BE49-F238E27FC236}">
                  <a16:creationId xmlns:a16="http://schemas.microsoft.com/office/drawing/2014/main" id="{B256BDD4-36C8-AEBF-0DC8-964027A931A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7589158">
              <a:off x="132967" y="4609247"/>
              <a:ext cx="154402" cy="141928"/>
            </a:xfrm>
            <a:prstGeom prst="rect">
              <a:avLst/>
            </a:prstGeom>
          </p:spPr>
        </p:pic>
      </p:grpSp>
    </p:spTree>
    <p:extLst>
      <p:ext uri="{BB962C8B-B14F-4D97-AF65-F5344CB8AC3E}">
        <p14:creationId xmlns:p14="http://schemas.microsoft.com/office/powerpoint/2010/main" val="3537360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ase - var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46138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11728001" y="6489287"/>
            <a:ext cx="389351" cy="221959"/>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11641968" y="6489287"/>
            <a:ext cx="207461" cy="215444"/>
          </a:xfrm>
          <a:prstGeom prst="rect">
            <a:avLst/>
          </a:prstGeom>
          <a:noFill/>
        </p:spPr>
        <p:txBody>
          <a:bodyPr wrap="square" rtlCol="0">
            <a:spAutoFit/>
          </a:bodyPr>
          <a:lstStyle/>
          <a:p>
            <a:pPr algn="ctr"/>
            <a:r>
              <a:rPr lang="nl-BE" sz="800" b="0" dirty="0"/>
              <a:t>|</a:t>
            </a:r>
          </a:p>
        </p:txBody>
      </p:sp>
      <p:sp>
        <p:nvSpPr>
          <p:cNvPr id="6" name="Graphic 4">
            <a:extLst>
              <a:ext uri="{FF2B5EF4-FFF2-40B4-BE49-F238E27FC236}">
                <a16:creationId xmlns:a16="http://schemas.microsoft.com/office/drawing/2014/main" id="{C612A26B-9895-3249-F02A-B624F0D2D8F8}"/>
              </a:ext>
            </a:extLst>
          </p:cNvPr>
          <p:cNvSpPr/>
          <p:nvPr/>
        </p:nvSpPr>
        <p:spPr>
          <a:xfrm rot="10800000" flipH="1">
            <a:off x="0" y="-1"/>
            <a:ext cx="3799185" cy="1099820"/>
          </a:xfrm>
          <a:custGeom>
            <a:avLst/>
            <a:gdLst>
              <a:gd name="connsiteX0" fmla="*/ 11439144 w 11439143"/>
              <a:gd name="connsiteY0" fmla="*/ 3490509 h 3490603"/>
              <a:gd name="connsiteX1" fmla="*/ 5225320 w 11439143"/>
              <a:gd name="connsiteY1" fmla="*/ 701970 h 3490603"/>
              <a:gd name="connsiteX2" fmla="*/ 0 w 11439143"/>
              <a:gd name="connsiteY2" fmla="*/ 136089 h 3490603"/>
              <a:gd name="connsiteX3" fmla="*/ 0 w 11439143"/>
              <a:gd name="connsiteY3" fmla="*/ 3490604 h 3490603"/>
              <a:gd name="connsiteX4" fmla="*/ 11439144 w 11439143"/>
              <a:gd name="connsiteY4" fmla="*/ 3490604 h 3490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9143" h="3490603">
                <a:moveTo>
                  <a:pt x="11439144" y="3490509"/>
                </a:moveTo>
                <a:cubicBezTo>
                  <a:pt x="9408700" y="2354938"/>
                  <a:pt x="7347966" y="1426155"/>
                  <a:pt x="5225320" y="701970"/>
                </a:cubicBezTo>
                <a:cubicBezTo>
                  <a:pt x="3106770" y="-20787"/>
                  <a:pt x="1353122" y="-138421"/>
                  <a:pt x="0" y="136089"/>
                </a:cubicBezTo>
                <a:lnTo>
                  <a:pt x="0" y="3490604"/>
                </a:lnTo>
                <a:lnTo>
                  <a:pt x="11439144" y="3490604"/>
                </a:lnTo>
                <a:close/>
              </a:path>
            </a:pathLst>
          </a:custGeom>
          <a:gradFill flip="none" rotWithShape="1">
            <a:gsLst>
              <a:gs pos="0">
                <a:srgbClr val="1E1B26"/>
              </a:gs>
              <a:gs pos="40000">
                <a:srgbClr val="26232E"/>
              </a:gs>
              <a:gs pos="100000">
                <a:srgbClr val="3A3A42"/>
              </a:gs>
            </a:gsLst>
            <a:lin ang="0" scaled="1"/>
            <a:tileRect/>
          </a:gradFill>
          <a:ln w="0" cap="flat">
            <a:noFill/>
            <a:prstDash val="solid"/>
            <a:miter/>
          </a:ln>
        </p:spPr>
        <p:txBody>
          <a:bodyPr rtlCol="0" anchor="ctr"/>
          <a:lstStyle/>
          <a:p>
            <a:endParaRPr lang="nl-BE"/>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943895" y="1675123"/>
            <a:ext cx="6554185" cy="4652457"/>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Title 1">
            <a:extLst>
              <a:ext uri="{FF2B5EF4-FFF2-40B4-BE49-F238E27FC236}">
                <a16:creationId xmlns:a16="http://schemas.microsoft.com/office/drawing/2014/main" id="{0EC6AD40-ABB8-EDCF-73B0-650D696E975B}"/>
              </a:ext>
            </a:extLst>
          </p:cNvPr>
          <p:cNvSpPr txBox="1">
            <a:spLocks/>
          </p:cNvSpPr>
          <p:nvPr userDrawn="1"/>
        </p:nvSpPr>
        <p:spPr>
          <a:xfrm>
            <a:off x="751823" y="288548"/>
            <a:ext cx="870495" cy="4193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n-US" sz="2000" dirty="0">
                <a:solidFill>
                  <a:schemeClr val="bg2"/>
                </a:solidFill>
              </a:rPr>
              <a:t>Case</a:t>
            </a:r>
            <a:endParaRPr lang="nl-BE" sz="2000" dirty="0">
              <a:solidFill>
                <a:schemeClr val="bg2"/>
              </a:solidFill>
            </a:endParaRPr>
          </a:p>
        </p:txBody>
      </p:sp>
      <p:sp>
        <p:nvSpPr>
          <p:cNvPr id="11" name="Graphic 11">
            <a:extLst>
              <a:ext uri="{FF2B5EF4-FFF2-40B4-BE49-F238E27FC236}">
                <a16:creationId xmlns:a16="http://schemas.microsoft.com/office/drawing/2014/main" id="{556B7FA0-84EC-980E-245E-A0CB4123869F}"/>
              </a:ext>
            </a:extLst>
          </p:cNvPr>
          <p:cNvSpPr/>
          <p:nvPr userDrawn="1"/>
        </p:nvSpPr>
        <p:spPr>
          <a:xfrm flipH="1">
            <a:off x="13567" y="335520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nvGrpSpPr>
          <p:cNvPr id="24" name="Group 23">
            <a:extLst>
              <a:ext uri="{FF2B5EF4-FFF2-40B4-BE49-F238E27FC236}">
                <a16:creationId xmlns:a16="http://schemas.microsoft.com/office/drawing/2014/main" id="{F4A875DE-E55F-4AD0-1B63-3516804D58F1}"/>
              </a:ext>
            </a:extLst>
          </p:cNvPr>
          <p:cNvGrpSpPr/>
          <p:nvPr userDrawn="1"/>
        </p:nvGrpSpPr>
        <p:grpSpPr>
          <a:xfrm>
            <a:off x="-150838" y="724146"/>
            <a:ext cx="961594" cy="6341807"/>
            <a:chOff x="-150838" y="724146"/>
            <a:chExt cx="961594" cy="6341807"/>
          </a:xfrm>
        </p:grpSpPr>
        <p:sp>
          <p:nvSpPr>
            <p:cNvPr id="20" name="Freeform: Shape 19">
              <a:extLst>
                <a:ext uri="{FF2B5EF4-FFF2-40B4-BE49-F238E27FC236}">
                  <a16:creationId xmlns:a16="http://schemas.microsoft.com/office/drawing/2014/main" id="{C9D8665B-AC66-8247-0F9C-E344E55C47F2}"/>
                </a:ext>
              </a:extLst>
            </p:cNvPr>
            <p:cNvSpPr/>
            <p:nvPr userDrawn="1"/>
          </p:nvSpPr>
          <p:spPr>
            <a:xfrm>
              <a:off x="-150838" y="724146"/>
              <a:ext cx="961594" cy="6341807"/>
            </a:xfrm>
            <a:custGeom>
              <a:avLst/>
              <a:gdLst>
                <a:gd name="connsiteX0" fmla="*/ 29497 w 572303"/>
                <a:gd name="connsiteY0" fmla="*/ 0 h 5409708"/>
                <a:gd name="connsiteX1" fmla="*/ 572238 w 572303"/>
                <a:gd name="connsiteY1" fmla="*/ 1634121 h 5409708"/>
                <a:gd name="connsiteX2" fmla="*/ 0 w 572303"/>
                <a:gd name="connsiteY2" fmla="*/ 5409708 h 5409708"/>
                <a:gd name="connsiteX0" fmla="*/ 0 w 542806"/>
                <a:gd name="connsiteY0" fmla="*/ 0 h 6223819"/>
                <a:gd name="connsiteX1" fmla="*/ 542741 w 542806"/>
                <a:gd name="connsiteY1" fmla="*/ 1634121 h 6223819"/>
                <a:gd name="connsiteX2" fmla="*/ 501445 w 542806"/>
                <a:gd name="connsiteY2" fmla="*/ 6223819 h 6223819"/>
                <a:gd name="connsiteX0" fmla="*/ 0 w 542806"/>
                <a:gd name="connsiteY0" fmla="*/ 0 h 6223819"/>
                <a:gd name="connsiteX1" fmla="*/ 542741 w 542806"/>
                <a:gd name="connsiteY1" fmla="*/ 1634121 h 6223819"/>
                <a:gd name="connsiteX2" fmla="*/ 501445 w 542806"/>
                <a:gd name="connsiteY2" fmla="*/ 6223819 h 6223819"/>
                <a:gd name="connsiteX0" fmla="*/ 0 w 802312"/>
                <a:gd name="connsiteY0" fmla="*/ 0 h 6300511"/>
                <a:gd name="connsiteX1" fmla="*/ 542741 w 802312"/>
                <a:gd name="connsiteY1" fmla="*/ 1634121 h 6300511"/>
                <a:gd name="connsiteX2" fmla="*/ 802312 w 802312"/>
                <a:gd name="connsiteY2" fmla="*/ 6300511 h 6300511"/>
                <a:gd name="connsiteX0" fmla="*/ 0 w 802312"/>
                <a:gd name="connsiteY0" fmla="*/ 0 h 6300511"/>
                <a:gd name="connsiteX1" fmla="*/ 542741 w 802312"/>
                <a:gd name="connsiteY1" fmla="*/ 1634121 h 6300511"/>
                <a:gd name="connsiteX2" fmla="*/ 802312 w 802312"/>
                <a:gd name="connsiteY2" fmla="*/ 6300511 h 6300511"/>
                <a:gd name="connsiteX0" fmla="*/ 0 w 961594"/>
                <a:gd name="connsiteY0" fmla="*/ 0 h 6341807"/>
                <a:gd name="connsiteX1" fmla="*/ 542741 w 961594"/>
                <a:gd name="connsiteY1" fmla="*/ 1634121 h 6341807"/>
                <a:gd name="connsiteX2" fmla="*/ 961594 w 961594"/>
                <a:gd name="connsiteY2" fmla="*/ 6341807 h 6341807"/>
                <a:gd name="connsiteX0" fmla="*/ 0 w 961594"/>
                <a:gd name="connsiteY0" fmla="*/ 0 h 6341807"/>
                <a:gd name="connsiteX1" fmla="*/ 542741 w 961594"/>
                <a:gd name="connsiteY1" fmla="*/ 1634121 h 6341807"/>
                <a:gd name="connsiteX2" fmla="*/ 961594 w 961594"/>
                <a:gd name="connsiteY2" fmla="*/ 6341807 h 6341807"/>
              </a:gdLst>
              <a:ahLst/>
              <a:cxnLst>
                <a:cxn ang="0">
                  <a:pos x="connsiteX0" y="connsiteY0"/>
                </a:cxn>
                <a:cxn ang="0">
                  <a:pos x="connsiteX1" y="connsiteY1"/>
                </a:cxn>
                <a:cxn ang="0">
                  <a:pos x="connsiteX2" y="connsiteY2"/>
                </a:cxn>
              </a:cxnLst>
              <a:rect l="l" t="t" r="r" b="b"/>
              <a:pathLst>
                <a:path w="961594" h="6341807">
                  <a:moveTo>
                    <a:pt x="0" y="0"/>
                  </a:moveTo>
                  <a:cubicBezTo>
                    <a:pt x="273828" y="366251"/>
                    <a:pt x="547657" y="732503"/>
                    <a:pt x="542741" y="1634121"/>
                  </a:cubicBezTo>
                  <a:cubicBezTo>
                    <a:pt x="537825" y="2535739"/>
                    <a:pt x="-98323" y="3769689"/>
                    <a:pt x="961594" y="6341807"/>
                  </a:cubicBezTo>
                </a:path>
              </a:pathLst>
            </a:custGeom>
            <a:noFill/>
            <a:ln w="15875">
              <a:gradFill flip="none" rotWithShape="1">
                <a:gsLst>
                  <a:gs pos="0">
                    <a:schemeClr val="accent1"/>
                  </a:gs>
                  <a:gs pos="50000">
                    <a:schemeClr val="accent2"/>
                  </a:gs>
                  <a:gs pos="100000">
                    <a:schemeClr val="accent3"/>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1" name="Graphic 20">
              <a:extLst>
                <a:ext uri="{FF2B5EF4-FFF2-40B4-BE49-F238E27FC236}">
                  <a16:creationId xmlns:a16="http://schemas.microsoft.com/office/drawing/2014/main" id="{40375FF5-1710-EF1A-2A3C-23E853AD767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6654979">
              <a:off x="226816" y="1550184"/>
              <a:ext cx="154402" cy="141928"/>
            </a:xfrm>
            <a:prstGeom prst="rect">
              <a:avLst/>
            </a:prstGeom>
          </p:spPr>
        </p:pic>
        <p:pic>
          <p:nvPicPr>
            <p:cNvPr id="22" name="Graphic 21">
              <a:extLst>
                <a:ext uri="{FF2B5EF4-FFF2-40B4-BE49-F238E27FC236}">
                  <a16:creationId xmlns:a16="http://schemas.microsoft.com/office/drawing/2014/main" id="{17C965BC-664C-6EB9-85C2-5CAF11FCC91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7419282">
              <a:off x="300984" y="1930274"/>
              <a:ext cx="154402" cy="141928"/>
            </a:xfrm>
            <a:prstGeom prst="rect">
              <a:avLst/>
            </a:prstGeom>
          </p:spPr>
        </p:pic>
        <p:pic>
          <p:nvPicPr>
            <p:cNvPr id="23" name="Graphic 22">
              <a:extLst>
                <a:ext uri="{FF2B5EF4-FFF2-40B4-BE49-F238E27FC236}">
                  <a16:creationId xmlns:a16="http://schemas.microsoft.com/office/drawing/2014/main" id="{B256BDD4-36C8-AEBF-0DC8-964027A931A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7589158">
              <a:off x="132967" y="4609247"/>
              <a:ext cx="154402" cy="141928"/>
            </a:xfrm>
            <a:prstGeom prst="rect">
              <a:avLst/>
            </a:prstGeom>
          </p:spPr>
        </p:pic>
      </p:grpSp>
      <p:sp>
        <p:nvSpPr>
          <p:cNvPr id="4" name="Picture Placeholder 11">
            <a:extLst>
              <a:ext uri="{FF2B5EF4-FFF2-40B4-BE49-F238E27FC236}">
                <a16:creationId xmlns:a16="http://schemas.microsoft.com/office/drawing/2014/main" id="{ABFE0523-7630-32F8-9B7D-EDB21B2B7005}"/>
              </a:ext>
            </a:extLst>
          </p:cNvPr>
          <p:cNvSpPr>
            <a:spLocks noGrp="1"/>
          </p:cNvSpPr>
          <p:nvPr>
            <p:ph type="pic" sz="quarter" idx="10"/>
          </p:nvPr>
        </p:nvSpPr>
        <p:spPr>
          <a:xfrm>
            <a:off x="8789331" y="1063809"/>
            <a:ext cx="3156934" cy="4579768"/>
          </a:xfrm>
          <a:custGeom>
            <a:avLst/>
            <a:gdLst>
              <a:gd name="connsiteX0" fmla="*/ 2539037 w 3156934"/>
              <a:gd name="connsiteY0" fmla="*/ 3 h 4579768"/>
              <a:gd name="connsiteX1" fmla="*/ 2667367 w 3156934"/>
              <a:gd name="connsiteY1" fmla="*/ 23710 h 4579768"/>
              <a:gd name="connsiteX2" fmla="*/ 2903297 w 3156934"/>
              <a:gd name="connsiteY2" fmla="*/ 3694219 h 4579768"/>
              <a:gd name="connsiteX3" fmla="*/ 953586 w 3156934"/>
              <a:gd name="connsiteY3" fmla="*/ 4498361 h 4579768"/>
              <a:gd name="connsiteX4" fmla="*/ 109726 w 3156934"/>
              <a:gd name="connsiteY4" fmla="*/ 2565564 h 4579768"/>
              <a:gd name="connsiteX5" fmla="*/ 2539037 w 3156934"/>
              <a:gd name="connsiteY5" fmla="*/ 3 h 45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934" h="4579768">
                <a:moveTo>
                  <a:pt x="2539037" y="3"/>
                </a:moveTo>
                <a:cubicBezTo>
                  <a:pt x="2585062" y="150"/>
                  <a:pt x="2628009" y="7805"/>
                  <a:pt x="2667367" y="23710"/>
                </a:cubicBezTo>
                <a:cubicBezTo>
                  <a:pt x="3288077" y="274550"/>
                  <a:pt x="3262141" y="2805880"/>
                  <a:pt x="2903297" y="3694219"/>
                </a:cubicBezTo>
                <a:cubicBezTo>
                  <a:pt x="2544453" y="4582434"/>
                  <a:pt x="1515282" y="4692442"/>
                  <a:pt x="953586" y="4498361"/>
                </a:cubicBezTo>
                <a:cubicBezTo>
                  <a:pt x="335131" y="4284608"/>
                  <a:pt x="-249118" y="3453778"/>
                  <a:pt x="109726" y="2565564"/>
                </a:cubicBezTo>
                <a:cubicBezTo>
                  <a:pt x="465523" y="1685173"/>
                  <a:pt x="1848653" y="-2195"/>
                  <a:pt x="2539037" y="3"/>
                </a:cubicBezTo>
                <a:close/>
              </a:path>
            </a:pathLst>
          </a:custGeom>
        </p:spPr>
        <p:txBody>
          <a:bodyPr wrap="square" anchor="ctr">
            <a:noAutofit/>
          </a:bodyPr>
          <a:lstStyle>
            <a:lvl1pPr marL="0" indent="0" algn="ctr">
              <a:buNone/>
              <a:defRPr sz="1100">
                <a:solidFill>
                  <a:schemeClr val="tx1"/>
                </a:solidFill>
              </a:defRPr>
            </a:lvl1pPr>
          </a:lstStyle>
          <a:p>
            <a:endParaRPr lang="nl-BE" dirty="0"/>
          </a:p>
        </p:txBody>
      </p:sp>
    </p:spTree>
    <p:extLst>
      <p:ext uri="{BB962C8B-B14F-4D97-AF65-F5344CB8AC3E}">
        <p14:creationId xmlns:p14="http://schemas.microsoft.com/office/powerpoint/2010/main" val="325837146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ase - var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46138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11728001" y="6489287"/>
            <a:ext cx="389351" cy="221959"/>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11641968" y="6489287"/>
            <a:ext cx="207461" cy="215444"/>
          </a:xfrm>
          <a:prstGeom prst="rect">
            <a:avLst/>
          </a:prstGeom>
          <a:noFill/>
        </p:spPr>
        <p:txBody>
          <a:bodyPr wrap="square" rtlCol="0">
            <a:spAutoFit/>
          </a:bodyPr>
          <a:lstStyle/>
          <a:p>
            <a:pPr algn="ctr"/>
            <a:r>
              <a:rPr lang="nl-BE" sz="800" b="0" dirty="0"/>
              <a:t>|</a:t>
            </a:r>
          </a:p>
        </p:txBody>
      </p:sp>
      <p:sp>
        <p:nvSpPr>
          <p:cNvPr id="6" name="Graphic 4">
            <a:extLst>
              <a:ext uri="{FF2B5EF4-FFF2-40B4-BE49-F238E27FC236}">
                <a16:creationId xmlns:a16="http://schemas.microsoft.com/office/drawing/2014/main" id="{C612A26B-9895-3249-F02A-B624F0D2D8F8}"/>
              </a:ext>
            </a:extLst>
          </p:cNvPr>
          <p:cNvSpPr/>
          <p:nvPr/>
        </p:nvSpPr>
        <p:spPr>
          <a:xfrm rot="10800000" flipH="1">
            <a:off x="0" y="-1"/>
            <a:ext cx="3799185" cy="1099820"/>
          </a:xfrm>
          <a:custGeom>
            <a:avLst/>
            <a:gdLst>
              <a:gd name="connsiteX0" fmla="*/ 11439144 w 11439143"/>
              <a:gd name="connsiteY0" fmla="*/ 3490509 h 3490603"/>
              <a:gd name="connsiteX1" fmla="*/ 5225320 w 11439143"/>
              <a:gd name="connsiteY1" fmla="*/ 701970 h 3490603"/>
              <a:gd name="connsiteX2" fmla="*/ 0 w 11439143"/>
              <a:gd name="connsiteY2" fmla="*/ 136089 h 3490603"/>
              <a:gd name="connsiteX3" fmla="*/ 0 w 11439143"/>
              <a:gd name="connsiteY3" fmla="*/ 3490604 h 3490603"/>
              <a:gd name="connsiteX4" fmla="*/ 11439144 w 11439143"/>
              <a:gd name="connsiteY4" fmla="*/ 3490604 h 3490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9143" h="3490603">
                <a:moveTo>
                  <a:pt x="11439144" y="3490509"/>
                </a:moveTo>
                <a:cubicBezTo>
                  <a:pt x="9408700" y="2354938"/>
                  <a:pt x="7347966" y="1426155"/>
                  <a:pt x="5225320" y="701970"/>
                </a:cubicBezTo>
                <a:cubicBezTo>
                  <a:pt x="3106770" y="-20787"/>
                  <a:pt x="1353122" y="-138421"/>
                  <a:pt x="0" y="136089"/>
                </a:cubicBezTo>
                <a:lnTo>
                  <a:pt x="0" y="3490604"/>
                </a:lnTo>
                <a:lnTo>
                  <a:pt x="11439144" y="3490604"/>
                </a:lnTo>
                <a:close/>
              </a:path>
            </a:pathLst>
          </a:custGeom>
          <a:gradFill flip="none" rotWithShape="1">
            <a:gsLst>
              <a:gs pos="0">
                <a:srgbClr val="1E1B26"/>
              </a:gs>
              <a:gs pos="40000">
                <a:srgbClr val="26232E"/>
              </a:gs>
              <a:gs pos="100000">
                <a:srgbClr val="3A3A42"/>
              </a:gs>
            </a:gsLst>
            <a:lin ang="0" scaled="1"/>
            <a:tileRect/>
          </a:gradFill>
          <a:ln w="0" cap="flat">
            <a:noFill/>
            <a:prstDash val="solid"/>
            <a:miter/>
          </a:ln>
        </p:spPr>
        <p:txBody>
          <a:bodyPr rtlCol="0" anchor="ctr"/>
          <a:lstStyle/>
          <a:p>
            <a:endParaRPr lang="nl-BE"/>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943895" y="1675123"/>
            <a:ext cx="5152105" cy="4652457"/>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Title 1">
            <a:extLst>
              <a:ext uri="{FF2B5EF4-FFF2-40B4-BE49-F238E27FC236}">
                <a16:creationId xmlns:a16="http://schemas.microsoft.com/office/drawing/2014/main" id="{0EC6AD40-ABB8-EDCF-73B0-650D696E975B}"/>
              </a:ext>
            </a:extLst>
          </p:cNvPr>
          <p:cNvSpPr txBox="1">
            <a:spLocks/>
          </p:cNvSpPr>
          <p:nvPr userDrawn="1"/>
        </p:nvSpPr>
        <p:spPr>
          <a:xfrm>
            <a:off x="751823" y="288548"/>
            <a:ext cx="870495" cy="4193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n-US" sz="2000" dirty="0">
                <a:solidFill>
                  <a:schemeClr val="bg2"/>
                </a:solidFill>
              </a:rPr>
              <a:t>Case</a:t>
            </a:r>
            <a:endParaRPr lang="nl-BE" sz="2000" dirty="0">
              <a:solidFill>
                <a:schemeClr val="bg2"/>
              </a:solidFill>
            </a:endParaRPr>
          </a:p>
        </p:txBody>
      </p:sp>
      <p:sp>
        <p:nvSpPr>
          <p:cNvPr id="11" name="Graphic 11">
            <a:extLst>
              <a:ext uri="{FF2B5EF4-FFF2-40B4-BE49-F238E27FC236}">
                <a16:creationId xmlns:a16="http://schemas.microsoft.com/office/drawing/2014/main" id="{556B7FA0-84EC-980E-245E-A0CB4123869F}"/>
              </a:ext>
            </a:extLst>
          </p:cNvPr>
          <p:cNvSpPr/>
          <p:nvPr userDrawn="1"/>
        </p:nvSpPr>
        <p:spPr>
          <a:xfrm flipH="1">
            <a:off x="13567" y="335520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nvGrpSpPr>
          <p:cNvPr id="24" name="Group 23">
            <a:extLst>
              <a:ext uri="{FF2B5EF4-FFF2-40B4-BE49-F238E27FC236}">
                <a16:creationId xmlns:a16="http://schemas.microsoft.com/office/drawing/2014/main" id="{F4A875DE-E55F-4AD0-1B63-3516804D58F1}"/>
              </a:ext>
            </a:extLst>
          </p:cNvPr>
          <p:cNvGrpSpPr/>
          <p:nvPr userDrawn="1"/>
        </p:nvGrpSpPr>
        <p:grpSpPr>
          <a:xfrm>
            <a:off x="-150838" y="724146"/>
            <a:ext cx="961594" cy="6341807"/>
            <a:chOff x="-150838" y="724146"/>
            <a:chExt cx="961594" cy="6341807"/>
          </a:xfrm>
        </p:grpSpPr>
        <p:sp>
          <p:nvSpPr>
            <p:cNvPr id="20" name="Freeform: Shape 19">
              <a:extLst>
                <a:ext uri="{FF2B5EF4-FFF2-40B4-BE49-F238E27FC236}">
                  <a16:creationId xmlns:a16="http://schemas.microsoft.com/office/drawing/2014/main" id="{C9D8665B-AC66-8247-0F9C-E344E55C47F2}"/>
                </a:ext>
              </a:extLst>
            </p:cNvPr>
            <p:cNvSpPr/>
            <p:nvPr userDrawn="1"/>
          </p:nvSpPr>
          <p:spPr>
            <a:xfrm>
              <a:off x="-150838" y="724146"/>
              <a:ext cx="961594" cy="6341807"/>
            </a:xfrm>
            <a:custGeom>
              <a:avLst/>
              <a:gdLst>
                <a:gd name="connsiteX0" fmla="*/ 29497 w 572303"/>
                <a:gd name="connsiteY0" fmla="*/ 0 h 5409708"/>
                <a:gd name="connsiteX1" fmla="*/ 572238 w 572303"/>
                <a:gd name="connsiteY1" fmla="*/ 1634121 h 5409708"/>
                <a:gd name="connsiteX2" fmla="*/ 0 w 572303"/>
                <a:gd name="connsiteY2" fmla="*/ 5409708 h 5409708"/>
                <a:gd name="connsiteX0" fmla="*/ 0 w 542806"/>
                <a:gd name="connsiteY0" fmla="*/ 0 h 6223819"/>
                <a:gd name="connsiteX1" fmla="*/ 542741 w 542806"/>
                <a:gd name="connsiteY1" fmla="*/ 1634121 h 6223819"/>
                <a:gd name="connsiteX2" fmla="*/ 501445 w 542806"/>
                <a:gd name="connsiteY2" fmla="*/ 6223819 h 6223819"/>
                <a:gd name="connsiteX0" fmla="*/ 0 w 542806"/>
                <a:gd name="connsiteY0" fmla="*/ 0 h 6223819"/>
                <a:gd name="connsiteX1" fmla="*/ 542741 w 542806"/>
                <a:gd name="connsiteY1" fmla="*/ 1634121 h 6223819"/>
                <a:gd name="connsiteX2" fmla="*/ 501445 w 542806"/>
                <a:gd name="connsiteY2" fmla="*/ 6223819 h 6223819"/>
                <a:gd name="connsiteX0" fmla="*/ 0 w 802312"/>
                <a:gd name="connsiteY0" fmla="*/ 0 h 6300511"/>
                <a:gd name="connsiteX1" fmla="*/ 542741 w 802312"/>
                <a:gd name="connsiteY1" fmla="*/ 1634121 h 6300511"/>
                <a:gd name="connsiteX2" fmla="*/ 802312 w 802312"/>
                <a:gd name="connsiteY2" fmla="*/ 6300511 h 6300511"/>
                <a:gd name="connsiteX0" fmla="*/ 0 w 802312"/>
                <a:gd name="connsiteY0" fmla="*/ 0 h 6300511"/>
                <a:gd name="connsiteX1" fmla="*/ 542741 w 802312"/>
                <a:gd name="connsiteY1" fmla="*/ 1634121 h 6300511"/>
                <a:gd name="connsiteX2" fmla="*/ 802312 w 802312"/>
                <a:gd name="connsiteY2" fmla="*/ 6300511 h 6300511"/>
                <a:gd name="connsiteX0" fmla="*/ 0 w 961594"/>
                <a:gd name="connsiteY0" fmla="*/ 0 h 6341807"/>
                <a:gd name="connsiteX1" fmla="*/ 542741 w 961594"/>
                <a:gd name="connsiteY1" fmla="*/ 1634121 h 6341807"/>
                <a:gd name="connsiteX2" fmla="*/ 961594 w 961594"/>
                <a:gd name="connsiteY2" fmla="*/ 6341807 h 6341807"/>
                <a:gd name="connsiteX0" fmla="*/ 0 w 961594"/>
                <a:gd name="connsiteY0" fmla="*/ 0 h 6341807"/>
                <a:gd name="connsiteX1" fmla="*/ 542741 w 961594"/>
                <a:gd name="connsiteY1" fmla="*/ 1634121 h 6341807"/>
                <a:gd name="connsiteX2" fmla="*/ 961594 w 961594"/>
                <a:gd name="connsiteY2" fmla="*/ 6341807 h 6341807"/>
              </a:gdLst>
              <a:ahLst/>
              <a:cxnLst>
                <a:cxn ang="0">
                  <a:pos x="connsiteX0" y="connsiteY0"/>
                </a:cxn>
                <a:cxn ang="0">
                  <a:pos x="connsiteX1" y="connsiteY1"/>
                </a:cxn>
                <a:cxn ang="0">
                  <a:pos x="connsiteX2" y="connsiteY2"/>
                </a:cxn>
              </a:cxnLst>
              <a:rect l="l" t="t" r="r" b="b"/>
              <a:pathLst>
                <a:path w="961594" h="6341807">
                  <a:moveTo>
                    <a:pt x="0" y="0"/>
                  </a:moveTo>
                  <a:cubicBezTo>
                    <a:pt x="273828" y="366251"/>
                    <a:pt x="547657" y="732503"/>
                    <a:pt x="542741" y="1634121"/>
                  </a:cubicBezTo>
                  <a:cubicBezTo>
                    <a:pt x="537825" y="2535739"/>
                    <a:pt x="-98323" y="3769689"/>
                    <a:pt x="961594" y="6341807"/>
                  </a:cubicBezTo>
                </a:path>
              </a:pathLst>
            </a:custGeom>
            <a:noFill/>
            <a:ln w="15875">
              <a:gradFill flip="none" rotWithShape="1">
                <a:gsLst>
                  <a:gs pos="0">
                    <a:schemeClr val="accent1"/>
                  </a:gs>
                  <a:gs pos="50000">
                    <a:schemeClr val="accent2"/>
                  </a:gs>
                  <a:gs pos="100000">
                    <a:schemeClr val="accent3"/>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1" name="Graphic 20">
              <a:extLst>
                <a:ext uri="{FF2B5EF4-FFF2-40B4-BE49-F238E27FC236}">
                  <a16:creationId xmlns:a16="http://schemas.microsoft.com/office/drawing/2014/main" id="{40375FF5-1710-EF1A-2A3C-23E853AD767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6654979">
              <a:off x="226816" y="1550184"/>
              <a:ext cx="154402" cy="141928"/>
            </a:xfrm>
            <a:prstGeom prst="rect">
              <a:avLst/>
            </a:prstGeom>
          </p:spPr>
        </p:pic>
        <p:pic>
          <p:nvPicPr>
            <p:cNvPr id="22" name="Graphic 21">
              <a:extLst>
                <a:ext uri="{FF2B5EF4-FFF2-40B4-BE49-F238E27FC236}">
                  <a16:creationId xmlns:a16="http://schemas.microsoft.com/office/drawing/2014/main" id="{17C965BC-664C-6EB9-85C2-5CAF11FCC91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7419282">
              <a:off x="300984" y="1930274"/>
              <a:ext cx="154402" cy="141928"/>
            </a:xfrm>
            <a:prstGeom prst="rect">
              <a:avLst/>
            </a:prstGeom>
          </p:spPr>
        </p:pic>
        <p:pic>
          <p:nvPicPr>
            <p:cNvPr id="23" name="Graphic 22">
              <a:extLst>
                <a:ext uri="{FF2B5EF4-FFF2-40B4-BE49-F238E27FC236}">
                  <a16:creationId xmlns:a16="http://schemas.microsoft.com/office/drawing/2014/main" id="{B256BDD4-36C8-AEBF-0DC8-964027A931A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7589158">
              <a:off x="132967" y="4609247"/>
              <a:ext cx="154402" cy="141928"/>
            </a:xfrm>
            <a:prstGeom prst="rect">
              <a:avLst/>
            </a:prstGeom>
          </p:spPr>
        </p:pic>
      </p:grpSp>
      <p:grpSp>
        <p:nvGrpSpPr>
          <p:cNvPr id="2" name="Group 1">
            <a:extLst>
              <a:ext uri="{FF2B5EF4-FFF2-40B4-BE49-F238E27FC236}">
                <a16:creationId xmlns:a16="http://schemas.microsoft.com/office/drawing/2014/main" id="{1339F220-5F59-6DEE-DAA7-06B8F71BA227}"/>
              </a:ext>
            </a:extLst>
          </p:cNvPr>
          <p:cNvGrpSpPr/>
          <p:nvPr userDrawn="1"/>
        </p:nvGrpSpPr>
        <p:grpSpPr>
          <a:xfrm>
            <a:off x="6915130" y="1675123"/>
            <a:ext cx="469025" cy="278738"/>
            <a:chOff x="6398022" y="1922357"/>
            <a:chExt cx="469025" cy="278738"/>
          </a:xfrm>
        </p:grpSpPr>
        <p:pic>
          <p:nvPicPr>
            <p:cNvPr id="5" name="Graphic 4">
              <a:extLst>
                <a:ext uri="{FF2B5EF4-FFF2-40B4-BE49-F238E27FC236}">
                  <a16:creationId xmlns:a16="http://schemas.microsoft.com/office/drawing/2014/main" id="{E1F15111-E2D4-10FC-4FDA-7CD4710FDDB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7768346">
              <a:off x="6375723" y="1944657"/>
              <a:ext cx="278737" cy="234139"/>
            </a:xfrm>
            <a:prstGeom prst="rect">
              <a:avLst/>
            </a:prstGeom>
          </p:spPr>
        </p:pic>
        <p:pic>
          <p:nvPicPr>
            <p:cNvPr id="12" name="Graphic 11">
              <a:extLst>
                <a:ext uri="{FF2B5EF4-FFF2-40B4-BE49-F238E27FC236}">
                  <a16:creationId xmlns:a16="http://schemas.microsoft.com/office/drawing/2014/main" id="{AEF708B6-4204-CE0C-1FFF-4683A7239B5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7768346">
              <a:off x="6610609" y="1944656"/>
              <a:ext cx="278737" cy="234139"/>
            </a:xfrm>
            <a:prstGeom prst="rect">
              <a:avLst/>
            </a:prstGeom>
          </p:spPr>
        </p:pic>
      </p:grpSp>
      <p:sp>
        <p:nvSpPr>
          <p:cNvPr id="13" name="Subtitle 2">
            <a:extLst>
              <a:ext uri="{FF2B5EF4-FFF2-40B4-BE49-F238E27FC236}">
                <a16:creationId xmlns:a16="http://schemas.microsoft.com/office/drawing/2014/main" id="{97AC1C92-DB79-17DE-802D-8446C621E732}"/>
              </a:ext>
            </a:extLst>
          </p:cNvPr>
          <p:cNvSpPr>
            <a:spLocks noGrp="1"/>
          </p:cNvSpPr>
          <p:nvPr>
            <p:ph type="subTitle" idx="10" hasCustomPrompt="1"/>
          </p:nvPr>
        </p:nvSpPr>
        <p:spPr>
          <a:xfrm>
            <a:off x="7022707" y="2176403"/>
            <a:ext cx="4510214" cy="2155732"/>
          </a:xfrm>
        </p:spPr>
        <p:txBody>
          <a:bodyPr anchor="ctr">
            <a:normAutofit/>
          </a:bodyPr>
          <a:lstStyle>
            <a:lvl1pPr marL="0" indent="0" algn="l">
              <a:buNone/>
              <a:defRPr sz="2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a quote.</a:t>
            </a:r>
            <a:endParaRPr lang="nl-BE" dirty="0"/>
          </a:p>
        </p:txBody>
      </p:sp>
      <p:sp>
        <p:nvSpPr>
          <p:cNvPr id="14" name="Text Placeholder 27">
            <a:extLst>
              <a:ext uri="{FF2B5EF4-FFF2-40B4-BE49-F238E27FC236}">
                <a16:creationId xmlns:a16="http://schemas.microsoft.com/office/drawing/2014/main" id="{380AD56C-3659-FB92-F2ED-0DBE83BC001F}"/>
              </a:ext>
            </a:extLst>
          </p:cNvPr>
          <p:cNvSpPr>
            <a:spLocks noGrp="1"/>
          </p:cNvSpPr>
          <p:nvPr>
            <p:ph type="body" sz="quarter" idx="14" hasCustomPrompt="1"/>
          </p:nvPr>
        </p:nvSpPr>
        <p:spPr>
          <a:xfrm>
            <a:off x="7022707" y="4402829"/>
            <a:ext cx="2859087" cy="490537"/>
          </a:xfrm>
        </p:spPr>
        <p:txBody>
          <a:bodyPr>
            <a:noAutofit/>
          </a:bodyPr>
          <a:lstStyle>
            <a:lvl1pPr marL="0" indent="0">
              <a:buNone/>
              <a:defRPr sz="900">
                <a:solidFill>
                  <a:srgbClr val="3A3A42"/>
                </a:solidFill>
              </a:defRPr>
            </a:lvl1pPr>
            <a:lvl2pPr marL="457200" indent="0">
              <a:buNone/>
              <a:defRPr sz="900">
                <a:solidFill>
                  <a:schemeClr val="bg2"/>
                </a:solidFill>
              </a:defRPr>
            </a:lvl2pPr>
            <a:lvl3pPr marL="914400" indent="0">
              <a:buNone/>
              <a:defRPr sz="900">
                <a:solidFill>
                  <a:schemeClr val="bg2"/>
                </a:solidFill>
              </a:defRPr>
            </a:lvl3pPr>
            <a:lvl4pPr marL="1371600" indent="0">
              <a:buNone/>
              <a:defRPr sz="900">
                <a:solidFill>
                  <a:schemeClr val="bg2"/>
                </a:solidFill>
              </a:defRPr>
            </a:lvl4pPr>
            <a:lvl5pPr marL="1828800" indent="0">
              <a:buNone/>
              <a:defRPr sz="900">
                <a:solidFill>
                  <a:schemeClr val="bg2"/>
                </a:solidFill>
              </a:defRPr>
            </a:lvl5pPr>
          </a:lstStyle>
          <a:p>
            <a:pPr lvl="0"/>
            <a:r>
              <a:rPr lang="en-US" dirty="0"/>
              <a:t>Add author name - </a:t>
            </a:r>
            <a:r>
              <a:rPr lang="en-US" dirty="0" err="1"/>
              <a:t>fucntion</a:t>
            </a:r>
            <a:endParaRPr lang="nl-BE" dirty="0"/>
          </a:p>
        </p:txBody>
      </p:sp>
    </p:spTree>
    <p:extLst>
      <p:ext uri="{BB962C8B-B14F-4D97-AF65-F5344CB8AC3E}">
        <p14:creationId xmlns:p14="http://schemas.microsoft.com/office/powerpoint/2010/main" val="11492804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ase - var1 DARK">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80465E8-D744-9943-ADBB-12F73B5DC372}"/>
              </a:ext>
            </a:extLst>
          </p:cNvPr>
          <p:cNvGrpSpPr/>
          <p:nvPr userDrawn="1"/>
        </p:nvGrpSpPr>
        <p:grpSpPr>
          <a:xfrm>
            <a:off x="-1" y="-3190"/>
            <a:ext cx="12191999" cy="6861190"/>
            <a:chOff x="-1" y="-3190"/>
            <a:chExt cx="12191999" cy="6861190"/>
          </a:xfrm>
        </p:grpSpPr>
        <p:pic>
          <p:nvPicPr>
            <p:cNvPr id="14" name="Picture 13">
              <a:extLst>
                <a:ext uri="{FF2B5EF4-FFF2-40B4-BE49-F238E27FC236}">
                  <a16:creationId xmlns:a16="http://schemas.microsoft.com/office/drawing/2014/main" id="{BBF01B88-985D-DA6A-49DF-0065D3AF4AB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5" name="Graphic 11">
              <a:extLst>
                <a:ext uri="{FF2B5EF4-FFF2-40B4-BE49-F238E27FC236}">
                  <a16:creationId xmlns:a16="http://schemas.microsoft.com/office/drawing/2014/main" id="{40C6BE4F-D7FF-6334-21C6-31FFBF7A92B2}"/>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46138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11728001" y="6489287"/>
            <a:ext cx="389351" cy="221959"/>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1164196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6" name="Graphic 4">
            <a:extLst>
              <a:ext uri="{FF2B5EF4-FFF2-40B4-BE49-F238E27FC236}">
                <a16:creationId xmlns:a16="http://schemas.microsoft.com/office/drawing/2014/main" id="{C612A26B-9895-3249-F02A-B624F0D2D8F8}"/>
              </a:ext>
            </a:extLst>
          </p:cNvPr>
          <p:cNvSpPr/>
          <p:nvPr/>
        </p:nvSpPr>
        <p:spPr>
          <a:xfrm rot="10800000" flipH="1">
            <a:off x="-5680" y="-3190"/>
            <a:ext cx="10494952" cy="3041357"/>
          </a:xfrm>
          <a:custGeom>
            <a:avLst/>
            <a:gdLst>
              <a:gd name="connsiteX0" fmla="*/ 11439144 w 11439143"/>
              <a:gd name="connsiteY0" fmla="*/ 3490509 h 3490603"/>
              <a:gd name="connsiteX1" fmla="*/ 5225320 w 11439143"/>
              <a:gd name="connsiteY1" fmla="*/ 701970 h 3490603"/>
              <a:gd name="connsiteX2" fmla="*/ 0 w 11439143"/>
              <a:gd name="connsiteY2" fmla="*/ 136089 h 3490603"/>
              <a:gd name="connsiteX3" fmla="*/ 0 w 11439143"/>
              <a:gd name="connsiteY3" fmla="*/ 3490604 h 3490603"/>
              <a:gd name="connsiteX4" fmla="*/ 11439144 w 11439143"/>
              <a:gd name="connsiteY4" fmla="*/ 3490604 h 3490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9143" h="3490603">
                <a:moveTo>
                  <a:pt x="11439144" y="3490509"/>
                </a:moveTo>
                <a:cubicBezTo>
                  <a:pt x="9408700" y="2354938"/>
                  <a:pt x="7347966" y="1426155"/>
                  <a:pt x="5225320" y="701970"/>
                </a:cubicBezTo>
                <a:cubicBezTo>
                  <a:pt x="3106770" y="-20787"/>
                  <a:pt x="1353122" y="-138421"/>
                  <a:pt x="0" y="136089"/>
                </a:cubicBezTo>
                <a:lnTo>
                  <a:pt x="0" y="3490604"/>
                </a:lnTo>
                <a:lnTo>
                  <a:pt x="11439144" y="3490604"/>
                </a:lnTo>
                <a:close/>
              </a:path>
            </a:pathLst>
          </a:custGeom>
          <a:solidFill>
            <a:schemeClr val="bg1"/>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943895" y="936398"/>
            <a:ext cx="5793167" cy="885538"/>
          </a:xfrm>
        </p:spPr>
        <p:txBody>
          <a:bodyPr anchor="t">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943895" y="3466394"/>
            <a:ext cx="6554185" cy="2861186"/>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Title 1">
            <a:extLst>
              <a:ext uri="{FF2B5EF4-FFF2-40B4-BE49-F238E27FC236}">
                <a16:creationId xmlns:a16="http://schemas.microsoft.com/office/drawing/2014/main" id="{0EC6AD40-ABB8-EDCF-73B0-650D696E975B}"/>
              </a:ext>
            </a:extLst>
          </p:cNvPr>
          <p:cNvSpPr txBox="1">
            <a:spLocks/>
          </p:cNvSpPr>
          <p:nvPr userDrawn="1"/>
        </p:nvSpPr>
        <p:spPr>
          <a:xfrm>
            <a:off x="751823" y="530420"/>
            <a:ext cx="870495" cy="4193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n-US" sz="2000" dirty="0">
                <a:solidFill>
                  <a:schemeClr val="tx2"/>
                </a:solidFill>
              </a:rPr>
              <a:t>Case</a:t>
            </a:r>
            <a:endParaRPr lang="nl-BE" sz="2000" dirty="0">
              <a:solidFill>
                <a:schemeClr val="tx2"/>
              </a:solidFill>
            </a:endParaRPr>
          </a:p>
        </p:txBody>
      </p:sp>
      <p:sp>
        <p:nvSpPr>
          <p:cNvPr id="12" name="Picture Placeholder 24">
            <a:extLst>
              <a:ext uri="{FF2B5EF4-FFF2-40B4-BE49-F238E27FC236}">
                <a16:creationId xmlns:a16="http://schemas.microsoft.com/office/drawing/2014/main" id="{3B97CB62-548E-C8D2-E2E7-12B7055F5AE4}"/>
              </a:ext>
            </a:extLst>
          </p:cNvPr>
          <p:cNvSpPr>
            <a:spLocks noGrp="1"/>
          </p:cNvSpPr>
          <p:nvPr>
            <p:ph type="pic" sz="quarter" idx="10"/>
          </p:nvPr>
        </p:nvSpPr>
        <p:spPr>
          <a:xfrm>
            <a:off x="8716260" y="1675123"/>
            <a:ext cx="3475740" cy="3365762"/>
          </a:xfrm>
          <a:custGeom>
            <a:avLst/>
            <a:gdLst>
              <a:gd name="connsiteX0" fmla="*/ 2637285 w 3475740"/>
              <a:gd name="connsiteY0" fmla="*/ 1484 h 3365762"/>
              <a:gd name="connsiteX1" fmla="*/ 3186384 w 3475740"/>
              <a:gd name="connsiteY1" fmla="*/ 42069 h 3365762"/>
              <a:gd name="connsiteX2" fmla="*/ 3475740 w 3475740"/>
              <a:gd name="connsiteY2" fmla="*/ 83635 h 3365762"/>
              <a:gd name="connsiteX3" fmla="*/ 3475740 w 3475740"/>
              <a:gd name="connsiteY3" fmla="*/ 3236883 h 3365762"/>
              <a:gd name="connsiteX4" fmla="*/ 3010550 w 3475740"/>
              <a:gd name="connsiteY4" fmla="*/ 3270905 h 3365762"/>
              <a:gd name="connsiteX5" fmla="*/ 2559426 w 3475740"/>
              <a:gd name="connsiteY5" fmla="*/ 3314820 h 3365762"/>
              <a:gd name="connsiteX6" fmla="*/ 523883 w 3475740"/>
              <a:gd name="connsiteY6" fmla="*/ 2921364 h 3365762"/>
              <a:gd name="connsiteX7" fmla="*/ 2637285 w 3475740"/>
              <a:gd name="connsiteY7" fmla="*/ 1484 h 336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5740" h="3365762">
                <a:moveTo>
                  <a:pt x="2637285" y="1484"/>
                </a:moveTo>
                <a:cubicBezTo>
                  <a:pt x="2811729" y="5696"/>
                  <a:pt x="2994768" y="18940"/>
                  <a:pt x="3186384" y="42069"/>
                </a:cubicBezTo>
                <a:lnTo>
                  <a:pt x="3475740" y="83635"/>
                </a:lnTo>
                <a:lnTo>
                  <a:pt x="3475740" y="3236883"/>
                </a:lnTo>
                <a:lnTo>
                  <a:pt x="3010550" y="3270905"/>
                </a:lnTo>
                <a:cubicBezTo>
                  <a:pt x="2856862" y="3284032"/>
                  <a:pt x="2706269" y="3298754"/>
                  <a:pt x="2559426" y="3314820"/>
                </a:cubicBezTo>
                <a:cubicBezTo>
                  <a:pt x="1820524" y="3395712"/>
                  <a:pt x="1048366" y="3447847"/>
                  <a:pt x="523883" y="2921364"/>
                </a:cubicBezTo>
                <a:cubicBezTo>
                  <a:pt x="-614488" y="1778575"/>
                  <a:pt x="107846" y="-59579"/>
                  <a:pt x="2637285" y="1484"/>
                </a:cubicBezTo>
                <a:close/>
              </a:path>
            </a:pathLst>
          </a:custGeom>
        </p:spPr>
        <p:txBody>
          <a:bodyPr wrap="square" anchor="ctr">
            <a:noAutofit/>
          </a:bodyPr>
          <a:lstStyle>
            <a:lvl1pPr marL="0" indent="0" algn="ctr">
              <a:buFontTx/>
              <a:buNone/>
              <a:defRPr sz="1100">
                <a:solidFill>
                  <a:schemeClr val="bg1"/>
                </a:solidFill>
              </a:defRPr>
            </a:lvl1pPr>
          </a:lstStyle>
          <a:p>
            <a:endParaRPr lang="nl-BE" dirty="0"/>
          </a:p>
        </p:txBody>
      </p:sp>
      <p:grpSp>
        <p:nvGrpSpPr>
          <p:cNvPr id="24" name="Group 23">
            <a:extLst>
              <a:ext uri="{FF2B5EF4-FFF2-40B4-BE49-F238E27FC236}">
                <a16:creationId xmlns:a16="http://schemas.microsoft.com/office/drawing/2014/main" id="{F4A875DE-E55F-4AD0-1B63-3516804D58F1}"/>
              </a:ext>
            </a:extLst>
          </p:cNvPr>
          <p:cNvGrpSpPr/>
          <p:nvPr userDrawn="1"/>
        </p:nvGrpSpPr>
        <p:grpSpPr>
          <a:xfrm>
            <a:off x="-150838" y="724146"/>
            <a:ext cx="961594" cy="6341807"/>
            <a:chOff x="-150838" y="724146"/>
            <a:chExt cx="961594" cy="6341807"/>
          </a:xfrm>
        </p:grpSpPr>
        <p:sp>
          <p:nvSpPr>
            <p:cNvPr id="20" name="Freeform: Shape 19">
              <a:extLst>
                <a:ext uri="{FF2B5EF4-FFF2-40B4-BE49-F238E27FC236}">
                  <a16:creationId xmlns:a16="http://schemas.microsoft.com/office/drawing/2014/main" id="{C9D8665B-AC66-8247-0F9C-E344E55C47F2}"/>
                </a:ext>
              </a:extLst>
            </p:cNvPr>
            <p:cNvSpPr/>
            <p:nvPr userDrawn="1"/>
          </p:nvSpPr>
          <p:spPr>
            <a:xfrm>
              <a:off x="-150838" y="724146"/>
              <a:ext cx="961594" cy="6341807"/>
            </a:xfrm>
            <a:custGeom>
              <a:avLst/>
              <a:gdLst>
                <a:gd name="connsiteX0" fmla="*/ 29497 w 572303"/>
                <a:gd name="connsiteY0" fmla="*/ 0 h 5409708"/>
                <a:gd name="connsiteX1" fmla="*/ 572238 w 572303"/>
                <a:gd name="connsiteY1" fmla="*/ 1634121 h 5409708"/>
                <a:gd name="connsiteX2" fmla="*/ 0 w 572303"/>
                <a:gd name="connsiteY2" fmla="*/ 5409708 h 5409708"/>
                <a:gd name="connsiteX0" fmla="*/ 0 w 542806"/>
                <a:gd name="connsiteY0" fmla="*/ 0 h 6223819"/>
                <a:gd name="connsiteX1" fmla="*/ 542741 w 542806"/>
                <a:gd name="connsiteY1" fmla="*/ 1634121 h 6223819"/>
                <a:gd name="connsiteX2" fmla="*/ 501445 w 542806"/>
                <a:gd name="connsiteY2" fmla="*/ 6223819 h 6223819"/>
                <a:gd name="connsiteX0" fmla="*/ 0 w 542806"/>
                <a:gd name="connsiteY0" fmla="*/ 0 h 6223819"/>
                <a:gd name="connsiteX1" fmla="*/ 542741 w 542806"/>
                <a:gd name="connsiteY1" fmla="*/ 1634121 h 6223819"/>
                <a:gd name="connsiteX2" fmla="*/ 501445 w 542806"/>
                <a:gd name="connsiteY2" fmla="*/ 6223819 h 6223819"/>
                <a:gd name="connsiteX0" fmla="*/ 0 w 802312"/>
                <a:gd name="connsiteY0" fmla="*/ 0 h 6300511"/>
                <a:gd name="connsiteX1" fmla="*/ 542741 w 802312"/>
                <a:gd name="connsiteY1" fmla="*/ 1634121 h 6300511"/>
                <a:gd name="connsiteX2" fmla="*/ 802312 w 802312"/>
                <a:gd name="connsiteY2" fmla="*/ 6300511 h 6300511"/>
                <a:gd name="connsiteX0" fmla="*/ 0 w 802312"/>
                <a:gd name="connsiteY0" fmla="*/ 0 h 6300511"/>
                <a:gd name="connsiteX1" fmla="*/ 542741 w 802312"/>
                <a:gd name="connsiteY1" fmla="*/ 1634121 h 6300511"/>
                <a:gd name="connsiteX2" fmla="*/ 802312 w 802312"/>
                <a:gd name="connsiteY2" fmla="*/ 6300511 h 6300511"/>
                <a:gd name="connsiteX0" fmla="*/ 0 w 961594"/>
                <a:gd name="connsiteY0" fmla="*/ 0 h 6341807"/>
                <a:gd name="connsiteX1" fmla="*/ 542741 w 961594"/>
                <a:gd name="connsiteY1" fmla="*/ 1634121 h 6341807"/>
                <a:gd name="connsiteX2" fmla="*/ 961594 w 961594"/>
                <a:gd name="connsiteY2" fmla="*/ 6341807 h 6341807"/>
                <a:gd name="connsiteX0" fmla="*/ 0 w 961594"/>
                <a:gd name="connsiteY0" fmla="*/ 0 h 6341807"/>
                <a:gd name="connsiteX1" fmla="*/ 542741 w 961594"/>
                <a:gd name="connsiteY1" fmla="*/ 1634121 h 6341807"/>
                <a:gd name="connsiteX2" fmla="*/ 961594 w 961594"/>
                <a:gd name="connsiteY2" fmla="*/ 6341807 h 6341807"/>
              </a:gdLst>
              <a:ahLst/>
              <a:cxnLst>
                <a:cxn ang="0">
                  <a:pos x="connsiteX0" y="connsiteY0"/>
                </a:cxn>
                <a:cxn ang="0">
                  <a:pos x="connsiteX1" y="connsiteY1"/>
                </a:cxn>
                <a:cxn ang="0">
                  <a:pos x="connsiteX2" y="connsiteY2"/>
                </a:cxn>
              </a:cxnLst>
              <a:rect l="l" t="t" r="r" b="b"/>
              <a:pathLst>
                <a:path w="961594" h="6341807">
                  <a:moveTo>
                    <a:pt x="0" y="0"/>
                  </a:moveTo>
                  <a:cubicBezTo>
                    <a:pt x="273828" y="366251"/>
                    <a:pt x="547657" y="732503"/>
                    <a:pt x="542741" y="1634121"/>
                  </a:cubicBezTo>
                  <a:cubicBezTo>
                    <a:pt x="537825" y="2535739"/>
                    <a:pt x="-98323" y="3769689"/>
                    <a:pt x="961594" y="6341807"/>
                  </a:cubicBezTo>
                </a:path>
              </a:pathLst>
            </a:custGeom>
            <a:noFill/>
            <a:ln w="15875">
              <a:gradFill flip="none" rotWithShape="1">
                <a:gsLst>
                  <a:gs pos="0">
                    <a:schemeClr val="accent1"/>
                  </a:gs>
                  <a:gs pos="50000">
                    <a:schemeClr val="accent2"/>
                  </a:gs>
                  <a:gs pos="100000">
                    <a:schemeClr val="accent3"/>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1" name="Graphic 20">
              <a:extLst>
                <a:ext uri="{FF2B5EF4-FFF2-40B4-BE49-F238E27FC236}">
                  <a16:creationId xmlns:a16="http://schemas.microsoft.com/office/drawing/2014/main" id="{40375FF5-1710-EF1A-2A3C-23E853AD767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6654979">
              <a:off x="226816" y="1550184"/>
              <a:ext cx="154402" cy="141928"/>
            </a:xfrm>
            <a:prstGeom prst="rect">
              <a:avLst/>
            </a:prstGeom>
          </p:spPr>
        </p:pic>
        <p:pic>
          <p:nvPicPr>
            <p:cNvPr id="22" name="Graphic 21">
              <a:extLst>
                <a:ext uri="{FF2B5EF4-FFF2-40B4-BE49-F238E27FC236}">
                  <a16:creationId xmlns:a16="http://schemas.microsoft.com/office/drawing/2014/main" id="{17C965BC-664C-6EB9-85C2-5CAF11FCC9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419282">
              <a:off x="300984" y="1930274"/>
              <a:ext cx="154402" cy="141928"/>
            </a:xfrm>
            <a:prstGeom prst="rect">
              <a:avLst/>
            </a:prstGeom>
          </p:spPr>
        </p:pic>
        <p:pic>
          <p:nvPicPr>
            <p:cNvPr id="23" name="Graphic 22">
              <a:extLst>
                <a:ext uri="{FF2B5EF4-FFF2-40B4-BE49-F238E27FC236}">
                  <a16:creationId xmlns:a16="http://schemas.microsoft.com/office/drawing/2014/main" id="{B256BDD4-36C8-AEBF-0DC8-964027A931A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589158">
              <a:off x="132967" y="4609247"/>
              <a:ext cx="154402" cy="141928"/>
            </a:xfrm>
            <a:prstGeom prst="rect">
              <a:avLst/>
            </a:prstGeom>
          </p:spPr>
        </p:pic>
      </p:grpSp>
    </p:spTree>
    <p:extLst>
      <p:ext uri="{BB962C8B-B14F-4D97-AF65-F5344CB8AC3E}">
        <p14:creationId xmlns:p14="http://schemas.microsoft.com/office/powerpoint/2010/main" val="5575092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ase - var2 DAR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5B99D4-06E5-7D04-BA73-18B28CE68E12}"/>
              </a:ext>
            </a:extLst>
          </p:cNvPr>
          <p:cNvGrpSpPr/>
          <p:nvPr userDrawn="1"/>
        </p:nvGrpSpPr>
        <p:grpSpPr>
          <a:xfrm>
            <a:off x="-1" y="-3190"/>
            <a:ext cx="12191999" cy="6861190"/>
            <a:chOff x="-1" y="-3190"/>
            <a:chExt cx="12191999" cy="6861190"/>
          </a:xfrm>
        </p:grpSpPr>
        <p:pic>
          <p:nvPicPr>
            <p:cNvPr id="5" name="Picture 4">
              <a:extLst>
                <a:ext uri="{FF2B5EF4-FFF2-40B4-BE49-F238E27FC236}">
                  <a16:creationId xmlns:a16="http://schemas.microsoft.com/office/drawing/2014/main" id="{501FBC5C-06BB-896B-7B64-D3CC04FCBA4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2" name="Graphic 11">
              <a:extLst>
                <a:ext uri="{FF2B5EF4-FFF2-40B4-BE49-F238E27FC236}">
                  <a16:creationId xmlns:a16="http://schemas.microsoft.com/office/drawing/2014/main" id="{3B9F2F0F-3720-2271-0C2E-320C118C310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46138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11728001" y="6489287"/>
            <a:ext cx="389351" cy="221959"/>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1164196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6" name="Graphic 4">
            <a:extLst>
              <a:ext uri="{FF2B5EF4-FFF2-40B4-BE49-F238E27FC236}">
                <a16:creationId xmlns:a16="http://schemas.microsoft.com/office/drawing/2014/main" id="{C612A26B-9895-3249-F02A-B624F0D2D8F8}"/>
              </a:ext>
            </a:extLst>
          </p:cNvPr>
          <p:cNvSpPr/>
          <p:nvPr/>
        </p:nvSpPr>
        <p:spPr>
          <a:xfrm rot="10800000" flipH="1">
            <a:off x="-5680" y="-3190"/>
            <a:ext cx="3799185" cy="1103009"/>
          </a:xfrm>
          <a:custGeom>
            <a:avLst/>
            <a:gdLst>
              <a:gd name="connsiteX0" fmla="*/ 11439144 w 11439143"/>
              <a:gd name="connsiteY0" fmla="*/ 3490509 h 3490603"/>
              <a:gd name="connsiteX1" fmla="*/ 5225320 w 11439143"/>
              <a:gd name="connsiteY1" fmla="*/ 701970 h 3490603"/>
              <a:gd name="connsiteX2" fmla="*/ 0 w 11439143"/>
              <a:gd name="connsiteY2" fmla="*/ 136089 h 3490603"/>
              <a:gd name="connsiteX3" fmla="*/ 0 w 11439143"/>
              <a:gd name="connsiteY3" fmla="*/ 3490604 h 3490603"/>
              <a:gd name="connsiteX4" fmla="*/ 11439144 w 11439143"/>
              <a:gd name="connsiteY4" fmla="*/ 3490604 h 3490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9143" h="3490603">
                <a:moveTo>
                  <a:pt x="11439144" y="3490509"/>
                </a:moveTo>
                <a:cubicBezTo>
                  <a:pt x="9408700" y="2354938"/>
                  <a:pt x="7347966" y="1426155"/>
                  <a:pt x="5225320" y="701970"/>
                </a:cubicBezTo>
                <a:cubicBezTo>
                  <a:pt x="3106770" y="-20787"/>
                  <a:pt x="1353122" y="-138421"/>
                  <a:pt x="0" y="136089"/>
                </a:cubicBezTo>
                <a:lnTo>
                  <a:pt x="0" y="3490604"/>
                </a:lnTo>
                <a:lnTo>
                  <a:pt x="11439144" y="3490604"/>
                </a:lnTo>
                <a:close/>
              </a:path>
            </a:pathLst>
          </a:custGeom>
          <a:solidFill>
            <a:schemeClr val="bg1"/>
          </a:solidFill>
          <a:ln w="0" cap="flat">
            <a:noFill/>
            <a:prstDash val="solid"/>
            <a:miter/>
          </a:ln>
        </p:spPr>
        <p:txBody>
          <a:bodyPr rtlCol="0" anchor="ctr"/>
          <a:lstStyle/>
          <a:p>
            <a:endParaRPr lang="nl-BE"/>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943895" y="1675123"/>
            <a:ext cx="6554185" cy="4652457"/>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Title 1">
            <a:extLst>
              <a:ext uri="{FF2B5EF4-FFF2-40B4-BE49-F238E27FC236}">
                <a16:creationId xmlns:a16="http://schemas.microsoft.com/office/drawing/2014/main" id="{0EC6AD40-ABB8-EDCF-73B0-650D696E975B}"/>
              </a:ext>
            </a:extLst>
          </p:cNvPr>
          <p:cNvSpPr txBox="1">
            <a:spLocks/>
          </p:cNvSpPr>
          <p:nvPr userDrawn="1"/>
        </p:nvSpPr>
        <p:spPr>
          <a:xfrm>
            <a:off x="751823" y="288548"/>
            <a:ext cx="870495" cy="4193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n-US" sz="2000" dirty="0">
                <a:solidFill>
                  <a:schemeClr val="tx2"/>
                </a:solidFill>
              </a:rPr>
              <a:t>Case</a:t>
            </a:r>
            <a:endParaRPr lang="nl-BE" sz="2000" dirty="0">
              <a:solidFill>
                <a:schemeClr val="tx2"/>
              </a:solidFill>
            </a:endParaRPr>
          </a:p>
        </p:txBody>
      </p:sp>
      <p:grpSp>
        <p:nvGrpSpPr>
          <p:cNvPr id="24" name="Group 23">
            <a:extLst>
              <a:ext uri="{FF2B5EF4-FFF2-40B4-BE49-F238E27FC236}">
                <a16:creationId xmlns:a16="http://schemas.microsoft.com/office/drawing/2014/main" id="{F4A875DE-E55F-4AD0-1B63-3516804D58F1}"/>
              </a:ext>
            </a:extLst>
          </p:cNvPr>
          <p:cNvGrpSpPr/>
          <p:nvPr userDrawn="1"/>
        </p:nvGrpSpPr>
        <p:grpSpPr>
          <a:xfrm>
            <a:off x="-150838" y="724146"/>
            <a:ext cx="961594" cy="6341807"/>
            <a:chOff x="-150838" y="724146"/>
            <a:chExt cx="961594" cy="6341807"/>
          </a:xfrm>
        </p:grpSpPr>
        <p:sp>
          <p:nvSpPr>
            <p:cNvPr id="20" name="Freeform: Shape 19">
              <a:extLst>
                <a:ext uri="{FF2B5EF4-FFF2-40B4-BE49-F238E27FC236}">
                  <a16:creationId xmlns:a16="http://schemas.microsoft.com/office/drawing/2014/main" id="{C9D8665B-AC66-8247-0F9C-E344E55C47F2}"/>
                </a:ext>
              </a:extLst>
            </p:cNvPr>
            <p:cNvSpPr/>
            <p:nvPr userDrawn="1"/>
          </p:nvSpPr>
          <p:spPr>
            <a:xfrm>
              <a:off x="-150838" y="724146"/>
              <a:ext cx="961594" cy="6341807"/>
            </a:xfrm>
            <a:custGeom>
              <a:avLst/>
              <a:gdLst>
                <a:gd name="connsiteX0" fmla="*/ 29497 w 572303"/>
                <a:gd name="connsiteY0" fmla="*/ 0 h 5409708"/>
                <a:gd name="connsiteX1" fmla="*/ 572238 w 572303"/>
                <a:gd name="connsiteY1" fmla="*/ 1634121 h 5409708"/>
                <a:gd name="connsiteX2" fmla="*/ 0 w 572303"/>
                <a:gd name="connsiteY2" fmla="*/ 5409708 h 5409708"/>
                <a:gd name="connsiteX0" fmla="*/ 0 w 542806"/>
                <a:gd name="connsiteY0" fmla="*/ 0 h 6223819"/>
                <a:gd name="connsiteX1" fmla="*/ 542741 w 542806"/>
                <a:gd name="connsiteY1" fmla="*/ 1634121 h 6223819"/>
                <a:gd name="connsiteX2" fmla="*/ 501445 w 542806"/>
                <a:gd name="connsiteY2" fmla="*/ 6223819 h 6223819"/>
                <a:gd name="connsiteX0" fmla="*/ 0 w 542806"/>
                <a:gd name="connsiteY0" fmla="*/ 0 h 6223819"/>
                <a:gd name="connsiteX1" fmla="*/ 542741 w 542806"/>
                <a:gd name="connsiteY1" fmla="*/ 1634121 h 6223819"/>
                <a:gd name="connsiteX2" fmla="*/ 501445 w 542806"/>
                <a:gd name="connsiteY2" fmla="*/ 6223819 h 6223819"/>
                <a:gd name="connsiteX0" fmla="*/ 0 w 802312"/>
                <a:gd name="connsiteY0" fmla="*/ 0 h 6300511"/>
                <a:gd name="connsiteX1" fmla="*/ 542741 w 802312"/>
                <a:gd name="connsiteY1" fmla="*/ 1634121 h 6300511"/>
                <a:gd name="connsiteX2" fmla="*/ 802312 w 802312"/>
                <a:gd name="connsiteY2" fmla="*/ 6300511 h 6300511"/>
                <a:gd name="connsiteX0" fmla="*/ 0 w 802312"/>
                <a:gd name="connsiteY0" fmla="*/ 0 h 6300511"/>
                <a:gd name="connsiteX1" fmla="*/ 542741 w 802312"/>
                <a:gd name="connsiteY1" fmla="*/ 1634121 h 6300511"/>
                <a:gd name="connsiteX2" fmla="*/ 802312 w 802312"/>
                <a:gd name="connsiteY2" fmla="*/ 6300511 h 6300511"/>
                <a:gd name="connsiteX0" fmla="*/ 0 w 961594"/>
                <a:gd name="connsiteY0" fmla="*/ 0 h 6341807"/>
                <a:gd name="connsiteX1" fmla="*/ 542741 w 961594"/>
                <a:gd name="connsiteY1" fmla="*/ 1634121 h 6341807"/>
                <a:gd name="connsiteX2" fmla="*/ 961594 w 961594"/>
                <a:gd name="connsiteY2" fmla="*/ 6341807 h 6341807"/>
                <a:gd name="connsiteX0" fmla="*/ 0 w 961594"/>
                <a:gd name="connsiteY0" fmla="*/ 0 h 6341807"/>
                <a:gd name="connsiteX1" fmla="*/ 542741 w 961594"/>
                <a:gd name="connsiteY1" fmla="*/ 1634121 h 6341807"/>
                <a:gd name="connsiteX2" fmla="*/ 961594 w 961594"/>
                <a:gd name="connsiteY2" fmla="*/ 6341807 h 6341807"/>
              </a:gdLst>
              <a:ahLst/>
              <a:cxnLst>
                <a:cxn ang="0">
                  <a:pos x="connsiteX0" y="connsiteY0"/>
                </a:cxn>
                <a:cxn ang="0">
                  <a:pos x="connsiteX1" y="connsiteY1"/>
                </a:cxn>
                <a:cxn ang="0">
                  <a:pos x="connsiteX2" y="connsiteY2"/>
                </a:cxn>
              </a:cxnLst>
              <a:rect l="l" t="t" r="r" b="b"/>
              <a:pathLst>
                <a:path w="961594" h="6341807">
                  <a:moveTo>
                    <a:pt x="0" y="0"/>
                  </a:moveTo>
                  <a:cubicBezTo>
                    <a:pt x="273828" y="366251"/>
                    <a:pt x="547657" y="732503"/>
                    <a:pt x="542741" y="1634121"/>
                  </a:cubicBezTo>
                  <a:cubicBezTo>
                    <a:pt x="537825" y="2535739"/>
                    <a:pt x="-98323" y="3769689"/>
                    <a:pt x="961594" y="6341807"/>
                  </a:cubicBezTo>
                </a:path>
              </a:pathLst>
            </a:custGeom>
            <a:noFill/>
            <a:ln w="15875">
              <a:gradFill flip="none" rotWithShape="1">
                <a:gsLst>
                  <a:gs pos="0">
                    <a:schemeClr val="accent1"/>
                  </a:gs>
                  <a:gs pos="50000">
                    <a:schemeClr val="accent2"/>
                  </a:gs>
                  <a:gs pos="100000">
                    <a:schemeClr val="accent3"/>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1" name="Graphic 20">
              <a:extLst>
                <a:ext uri="{FF2B5EF4-FFF2-40B4-BE49-F238E27FC236}">
                  <a16:creationId xmlns:a16="http://schemas.microsoft.com/office/drawing/2014/main" id="{40375FF5-1710-EF1A-2A3C-23E853AD767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6654979">
              <a:off x="226816" y="1550184"/>
              <a:ext cx="154402" cy="141928"/>
            </a:xfrm>
            <a:prstGeom prst="rect">
              <a:avLst/>
            </a:prstGeom>
          </p:spPr>
        </p:pic>
        <p:pic>
          <p:nvPicPr>
            <p:cNvPr id="22" name="Graphic 21">
              <a:extLst>
                <a:ext uri="{FF2B5EF4-FFF2-40B4-BE49-F238E27FC236}">
                  <a16:creationId xmlns:a16="http://schemas.microsoft.com/office/drawing/2014/main" id="{17C965BC-664C-6EB9-85C2-5CAF11FCC9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419282">
              <a:off x="300984" y="1930274"/>
              <a:ext cx="154402" cy="141928"/>
            </a:xfrm>
            <a:prstGeom prst="rect">
              <a:avLst/>
            </a:prstGeom>
          </p:spPr>
        </p:pic>
        <p:pic>
          <p:nvPicPr>
            <p:cNvPr id="23" name="Graphic 22">
              <a:extLst>
                <a:ext uri="{FF2B5EF4-FFF2-40B4-BE49-F238E27FC236}">
                  <a16:creationId xmlns:a16="http://schemas.microsoft.com/office/drawing/2014/main" id="{B256BDD4-36C8-AEBF-0DC8-964027A931A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589158">
              <a:off x="132967" y="4609247"/>
              <a:ext cx="154402" cy="141928"/>
            </a:xfrm>
            <a:prstGeom prst="rect">
              <a:avLst/>
            </a:prstGeom>
          </p:spPr>
        </p:pic>
      </p:grpSp>
      <p:sp>
        <p:nvSpPr>
          <p:cNvPr id="4" name="Picture Placeholder 11">
            <a:extLst>
              <a:ext uri="{FF2B5EF4-FFF2-40B4-BE49-F238E27FC236}">
                <a16:creationId xmlns:a16="http://schemas.microsoft.com/office/drawing/2014/main" id="{ABFE0523-7630-32F8-9B7D-EDB21B2B7005}"/>
              </a:ext>
            </a:extLst>
          </p:cNvPr>
          <p:cNvSpPr>
            <a:spLocks noGrp="1"/>
          </p:cNvSpPr>
          <p:nvPr>
            <p:ph type="pic" sz="quarter" idx="10"/>
          </p:nvPr>
        </p:nvSpPr>
        <p:spPr>
          <a:xfrm>
            <a:off x="8789331" y="1063809"/>
            <a:ext cx="3156934" cy="4579768"/>
          </a:xfrm>
          <a:custGeom>
            <a:avLst/>
            <a:gdLst>
              <a:gd name="connsiteX0" fmla="*/ 2539037 w 3156934"/>
              <a:gd name="connsiteY0" fmla="*/ 3 h 4579768"/>
              <a:gd name="connsiteX1" fmla="*/ 2667367 w 3156934"/>
              <a:gd name="connsiteY1" fmla="*/ 23710 h 4579768"/>
              <a:gd name="connsiteX2" fmla="*/ 2903297 w 3156934"/>
              <a:gd name="connsiteY2" fmla="*/ 3694219 h 4579768"/>
              <a:gd name="connsiteX3" fmla="*/ 953586 w 3156934"/>
              <a:gd name="connsiteY3" fmla="*/ 4498361 h 4579768"/>
              <a:gd name="connsiteX4" fmla="*/ 109726 w 3156934"/>
              <a:gd name="connsiteY4" fmla="*/ 2565564 h 4579768"/>
              <a:gd name="connsiteX5" fmla="*/ 2539037 w 3156934"/>
              <a:gd name="connsiteY5" fmla="*/ 3 h 45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934" h="4579768">
                <a:moveTo>
                  <a:pt x="2539037" y="3"/>
                </a:moveTo>
                <a:cubicBezTo>
                  <a:pt x="2585062" y="150"/>
                  <a:pt x="2628009" y="7805"/>
                  <a:pt x="2667367" y="23710"/>
                </a:cubicBezTo>
                <a:cubicBezTo>
                  <a:pt x="3288077" y="274550"/>
                  <a:pt x="3262141" y="2805880"/>
                  <a:pt x="2903297" y="3694219"/>
                </a:cubicBezTo>
                <a:cubicBezTo>
                  <a:pt x="2544453" y="4582434"/>
                  <a:pt x="1515282" y="4692442"/>
                  <a:pt x="953586" y="4498361"/>
                </a:cubicBezTo>
                <a:cubicBezTo>
                  <a:pt x="335131" y="4284608"/>
                  <a:pt x="-249118" y="3453778"/>
                  <a:pt x="109726" y="2565564"/>
                </a:cubicBezTo>
                <a:cubicBezTo>
                  <a:pt x="465523" y="1685173"/>
                  <a:pt x="1848653" y="-2195"/>
                  <a:pt x="2539037" y="3"/>
                </a:cubicBezTo>
                <a:close/>
              </a:path>
            </a:pathLst>
          </a:custGeom>
        </p:spPr>
        <p:txBody>
          <a:bodyPr wrap="square" anchor="ctr">
            <a:noAutofit/>
          </a:bodyPr>
          <a:lstStyle>
            <a:lvl1pPr marL="0" indent="0" algn="ctr">
              <a:buNone/>
              <a:defRPr sz="1100">
                <a:solidFill>
                  <a:schemeClr val="bg1"/>
                </a:solidFill>
              </a:defRPr>
            </a:lvl1pPr>
          </a:lstStyle>
          <a:p>
            <a:endParaRPr lang="nl-BE" dirty="0"/>
          </a:p>
        </p:txBody>
      </p:sp>
    </p:spTree>
    <p:extLst>
      <p:ext uri="{BB962C8B-B14F-4D97-AF65-F5344CB8AC3E}">
        <p14:creationId xmlns:p14="http://schemas.microsoft.com/office/powerpoint/2010/main" val="193406472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ase - var3 DAR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CD4F511-7774-BC2E-D342-88FD0CB1EC6B}"/>
              </a:ext>
            </a:extLst>
          </p:cNvPr>
          <p:cNvGrpSpPr/>
          <p:nvPr userDrawn="1"/>
        </p:nvGrpSpPr>
        <p:grpSpPr>
          <a:xfrm>
            <a:off x="-1" y="-3190"/>
            <a:ext cx="12191999" cy="6861190"/>
            <a:chOff x="-1" y="-3190"/>
            <a:chExt cx="12191999" cy="6861190"/>
          </a:xfrm>
        </p:grpSpPr>
        <p:pic>
          <p:nvPicPr>
            <p:cNvPr id="15" name="Picture 14">
              <a:extLst>
                <a:ext uri="{FF2B5EF4-FFF2-40B4-BE49-F238E27FC236}">
                  <a16:creationId xmlns:a16="http://schemas.microsoft.com/office/drawing/2014/main" id="{E265B2B4-17A1-2BE8-BBB3-3C96ECA935D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16" name="Graphic 11">
              <a:extLst>
                <a:ext uri="{FF2B5EF4-FFF2-40B4-BE49-F238E27FC236}">
                  <a16:creationId xmlns:a16="http://schemas.microsoft.com/office/drawing/2014/main" id="{709C640C-1A61-25DD-09E7-96295849946A}"/>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gr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46138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11728001" y="6489287"/>
            <a:ext cx="389351" cy="221959"/>
          </a:xfrm>
          <a:prstGeom prst="rect">
            <a:avLst/>
          </a:prstGeom>
          <a:noFill/>
        </p:spPr>
        <p:txBody>
          <a:bodyPr wrap="square" rtlCol="0" anchor="ctr">
            <a:spAutoFit/>
          </a:bodyPr>
          <a:lstStyle/>
          <a:p>
            <a:fld id="{A8A37076-0ED2-496E-987C-423A95EE2633}" type="slidenum">
              <a:rPr lang="nl-BE" sz="800" b="0" smtClean="0">
                <a:solidFill>
                  <a:schemeClr val="bg1"/>
                </a:solidFill>
              </a:rPr>
              <a:t>‹#›</a:t>
            </a:fld>
            <a:endParaRPr lang="nl-BE" sz="800" b="0" dirty="0">
              <a:solidFill>
                <a:schemeClr val="bg1"/>
              </a:solidFill>
            </a:endParaRPr>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11641968" y="6489287"/>
            <a:ext cx="207461" cy="215444"/>
          </a:xfrm>
          <a:prstGeom prst="rect">
            <a:avLst/>
          </a:prstGeom>
          <a:noFill/>
        </p:spPr>
        <p:txBody>
          <a:bodyPr wrap="square" rtlCol="0">
            <a:spAutoFit/>
          </a:bodyPr>
          <a:lstStyle/>
          <a:p>
            <a:pPr algn="ctr"/>
            <a:r>
              <a:rPr lang="nl-BE" sz="800" b="0" dirty="0">
                <a:solidFill>
                  <a:schemeClr val="bg1"/>
                </a:solidFill>
              </a:rPr>
              <a:t>|</a:t>
            </a:r>
          </a:p>
        </p:txBody>
      </p:sp>
      <p:sp>
        <p:nvSpPr>
          <p:cNvPr id="6" name="Graphic 4">
            <a:extLst>
              <a:ext uri="{FF2B5EF4-FFF2-40B4-BE49-F238E27FC236}">
                <a16:creationId xmlns:a16="http://schemas.microsoft.com/office/drawing/2014/main" id="{C612A26B-9895-3249-F02A-B624F0D2D8F8}"/>
              </a:ext>
            </a:extLst>
          </p:cNvPr>
          <p:cNvSpPr/>
          <p:nvPr/>
        </p:nvSpPr>
        <p:spPr>
          <a:xfrm rot="10800000" flipH="1">
            <a:off x="-5680" y="-3190"/>
            <a:ext cx="3799185" cy="1103009"/>
          </a:xfrm>
          <a:custGeom>
            <a:avLst/>
            <a:gdLst>
              <a:gd name="connsiteX0" fmla="*/ 11439144 w 11439143"/>
              <a:gd name="connsiteY0" fmla="*/ 3490509 h 3490603"/>
              <a:gd name="connsiteX1" fmla="*/ 5225320 w 11439143"/>
              <a:gd name="connsiteY1" fmla="*/ 701970 h 3490603"/>
              <a:gd name="connsiteX2" fmla="*/ 0 w 11439143"/>
              <a:gd name="connsiteY2" fmla="*/ 136089 h 3490603"/>
              <a:gd name="connsiteX3" fmla="*/ 0 w 11439143"/>
              <a:gd name="connsiteY3" fmla="*/ 3490604 h 3490603"/>
              <a:gd name="connsiteX4" fmla="*/ 11439144 w 11439143"/>
              <a:gd name="connsiteY4" fmla="*/ 3490604 h 3490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9143" h="3490603">
                <a:moveTo>
                  <a:pt x="11439144" y="3490509"/>
                </a:moveTo>
                <a:cubicBezTo>
                  <a:pt x="9408700" y="2354938"/>
                  <a:pt x="7347966" y="1426155"/>
                  <a:pt x="5225320" y="701970"/>
                </a:cubicBezTo>
                <a:cubicBezTo>
                  <a:pt x="3106770" y="-20787"/>
                  <a:pt x="1353122" y="-138421"/>
                  <a:pt x="0" y="136089"/>
                </a:cubicBezTo>
                <a:lnTo>
                  <a:pt x="0" y="3490604"/>
                </a:lnTo>
                <a:lnTo>
                  <a:pt x="11439144" y="3490604"/>
                </a:lnTo>
                <a:close/>
              </a:path>
            </a:pathLst>
          </a:custGeom>
          <a:solidFill>
            <a:schemeClr val="bg1"/>
          </a:solidFill>
          <a:ln w="0" cap="flat">
            <a:noFill/>
            <a:prstDash val="solid"/>
            <a:miter/>
          </a:ln>
        </p:spPr>
        <p:txBody>
          <a:bodyPr rtlCol="0" anchor="ctr"/>
          <a:lstStyle/>
          <a:p>
            <a:endParaRPr lang="nl-BE"/>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943895" y="1675123"/>
            <a:ext cx="5152105" cy="4652457"/>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Title 1">
            <a:extLst>
              <a:ext uri="{FF2B5EF4-FFF2-40B4-BE49-F238E27FC236}">
                <a16:creationId xmlns:a16="http://schemas.microsoft.com/office/drawing/2014/main" id="{0EC6AD40-ABB8-EDCF-73B0-650D696E975B}"/>
              </a:ext>
            </a:extLst>
          </p:cNvPr>
          <p:cNvSpPr txBox="1">
            <a:spLocks/>
          </p:cNvSpPr>
          <p:nvPr userDrawn="1"/>
        </p:nvSpPr>
        <p:spPr>
          <a:xfrm>
            <a:off x="751823" y="288548"/>
            <a:ext cx="870495" cy="4193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n-US" sz="2000" dirty="0">
                <a:solidFill>
                  <a:schemeClr val="tx2"/>
                </a:solidFill>
              </a:rPr>
              <a:t>Case</a:t>
            </a:r>
            <a:endParaRPr lang="nl-BE" sz="2000" dirty="0">
              <a:solidFill>
                <a:schemeClr val="tx2"/>
              </a:solidFill>
            </a:endParaRPr>
          </a:p>
        </p:txBody>
      </p:sp>
      <p:grpSp>
        <p:nvGrpSpPr>
          <p:cNvPr id="24" name="Group 23">
            <a:extLst>
              <a:ext uri="{FF2B5EF4-FFF2-40B4-BE49-F238E27FC236}">
                <a16:creationId xmlns:a16="http://schemas.microsoft.com/office/drawing/2014/main" id="{F4A875DE-E55F-4AD0-1B63-3516804D58F1}"/>
              </a:ext>
            </a:extLst>
          </p:cNvPr>
          <p:cNvGrpSpPr/>
          <p:nvPr userDrawn="1"/>
        </p:nvGrpSpPr>
        <p:grpSpPr>
          <a:xfrm>
            <a:off x="-150838" y="724146"/>
            <a:ext cx="961594" cy="6341807"/>
            <a:chOff x="-150838" y="724146"/>
            <a:chExt cx="961594" cy="6341807"/>
          </a:xfrm>
        </p:grpSpPr>
        <p:sp>
          <p:nvSpPr>
            <p:cNvPr id="20" name="Freeform: Shape 19">
              <a:extLst>
                <a:ext uri="{FF2B5EF4-FFF2-40B4-BE49-F238E27FC236}">
                  <a16:creationId xmlns:a16="http://schemas.microsoft.com/office/drawing/2014/main" id="{C9D8665B-AC66-8247-0F9C-E344E55C47F2}"/>
                </a:ext>
              </a:extLst>
            </p:cNvPr>
            <p:cNvSpPr/>
            <p:nvPr userDrawn="1"/>
          </p:nvSpPr>
          <p:spPr>
            <a:xfrm>
              <a:off x="-150838" y="724146"/>
              <a:ext cx="961594" cy="6341807"/>
            </a:xfrm>
            <a:custGeom>
              <a:avLst/>
              <a:gdLst>
                <a:gd name="connsiteX0" fmla="*/ 29497 w 572303"/>
                <a:gd name="connsiteY0" fmla="*/ 0 h 5409708"/>
                <a:gd name="connsiteX1" fmla="*/ 572238 w 572303"/>
                <a:gd name="connsiteY1" fmla="*/ 1634121 h 5409708"/>
                <a:gd name="connsiteX2" fmla="*/ 0 w 572303"/>
                <a:gd name="connsiteY2" fmla="*/ 5409708 h 5409708"/>
                <a:gd name="connsiteX0" fmla="*/ 0 w 542806"/>
                <a:gd name="connsiteY0" fmla="*/ 0 h 6223819"/>
                <a:gd name="connsiteX1" fmla="*/ 542741 w 542806"/>
                <a:gd name="connsiteY1" fmla="*/ 1634121 h 6223819"/>
                <a:gd name="connsiteX2" fmla="*/ 501445 w 542806"/>
                <a:gd name="connsiteY2" fmla="*/ 6223819 h 6223819"/>
                <a:gd name="connsiteX0" fmla="*/ 0 w 542806"/>
                <a:gd name="connsiteY0" fmla="*/ 0 h 6223819"/>
                <a:gd name="connsiteX1" fmla="*/ 542741 w 542806"/>
                <a:gd name="connsiteY1" fmla="*/ 1634121 h 6223819"/>
                <a:gd name="connsiteX2" fmla="*/ 501445 w 542806"/>
                <a:gd name="connsiteY2" fmla="*/ 6223819 h 6223819"/>
                <a:gd name="connsiteX0" fmla="*/ 0 w 802312"/>
                <a:gd name="connsiteY0" fmla="*/ 0 h 6300511"/>
                <a:gd name="connsiteX1" fmla="*/ 542741 w 802312"/>
                <a:gd name="connsiteY1" fmla="*/ 1634121 h 6300511"/>
                <a:gd name="connsiteX2" fmla="*/ 802312 w 802312"/>
                <a:gd name="connsiteY2" fmla="*/ 6300511 h 6300511"/>
                <a:gd name="connsiteX0" fmla="*/ 0 w 802312"/>
                <a:gd name="connsiteY0" fmla="*/ 0 h 6300511"/>
                <a:gd name="connsiteX1" fmla="*/ 542741 w 802312"/>
                <a:gd name="connsiteY1" fmla="*/ 1634121 h 6300511"/>
                <a:gd name="connsiteX2" fmla="*/ 802312 w 802312"/>
                <a:gd name="connsiteY2" fmla="*/ 6300511 h 6300511"/>
                <a:gd name="connsiteX0" fmla="*/ 0 w 961594"/>
                <a:gd name="connsiteY0" fmla="*/ 0 h 6341807"/>
                <a:gd name="connsiteX1" fmla="*/ 542741 w 961594"/>
                <a:gd name="connsiteY1" fmla="*/ 1634121 h 6341807"/>
                <a:gd name="connsiteX2" fmla="*/ 961594 w 961594"/>
                <a:gd name="connsiteY2" fmla="*/ 6341807 h 6341807"/>
                <a:gd name="connsiteX0" fmla="*/ 0 w 961594"/>
                <a:gd name="connsiteY0" fmla="*/ 0 h 6341807"/>
                <a:gd name="connsiteX1" fmla="*/ 542741 w 961594"/>
                <a:gd name="connsiteY1" fmla="*/ 1634121 h 6341807"/>
                <a:gd name="connsiteX2" fmla="*/ 961594 w 961594"/>
                <a:gd name="connsiteY2" fmla="*/ 6341807 h 6341807"/>
              </a:gdLst>
              <a:ahLst/>
              <a:cxnLst>
                <a:cxn ang="0">
                  <a:pos x="connsiteX0" y="connsiteY0"/>
                </a:cxn>
                <a:cxn ang="0">
                  <a:pos x="connsiteX1" y="connsiteY1"/>
                </a:cxn>
                <a:cxn ang="0">
                  <a:pos x="connsiteX2" y="connsiteY2"/>
                </a:cxn>
              </a:cxnLst>
              <a:rect l="l" t="t" r="r" b="b"/>
              <a:pathLst>
                <a:path w="961594" h="6341807">
                  <a:moveTo>
                    <a:pt x="0" y="0"/>
                  </a:moveTo>
                  <a:cubicBezTo>
                    <a:pt x="273828" y="366251"/>
                    <a:pt x="547657" y="732503"/>
                    <a:pt x="542741" y="1634121"/>
                  </a:cubicBezTo>
                  <a:cubicBezTo>
                    <a:pt x="537825" y="2535739"/>
                    <a:pt x="-98323" y="3769689"/>
                    <a:pt x="961594" y="6341807"/>
                  </a:cubicBezTo>
                </a:path>
              </a:pathLst>
            </a:custGeom>
            <a:noFill/>
            <a:ln w="15875">
              <a:gradFill flip="none" rotWithShape="1">
                <a:gsLst>
                  <a:gs pos="0">
                    <a:schemeClr val="accent1"/>
                  </a:gs>
                  <a:gs pos="50000">
                    <a:schemeClr val="accent2"/>
                  </a:gs>
                  <a:gs pos="100000">
                    <a:schemeClr val="accent3"/>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1" name="Graphic 20">
              <a:extLst>
                <a:ext uri="{FF2B5EF4-FFF2-40B4-BE49-F238E27FC236}">
                  <a16:creationId xmlns:a16="http://schemas.microsoft.com/office/drawing/2014/main" id="{40375FF5-1710-EF1A-2A3C-23E853AD767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6654979">
              <a:off x="226816" y="1550184"/>
              <a:ext cx="154402" cy="141928"/>
            </a:xfrm>
            <a:prstGeom prst="rect">
              <a:avLst/>
            </a:prstGeom>
          </p:spPr>
        </p:pic>
        <p:pic>
          <p:nvPicPr>
            <p:cNvPr id="22" name="Graphic 21">
              <a:extLst>
                <a:ext uri="{FF2B5EF4-FFF2-40B4-BE49-F238E27FC236}">
                  <a16:creationId xmlns:a16="http://schemas.microsoft.com/office/drawing/2014/main" id="{17C965BC-664C-6EB9-85C2-5CAF11FCC9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419282">
              <a:off x="300984" y="1930274"/>
              <a:ext cx="154402" cy="141928"/>
            </a:xfrm>
            <a:prstGeom prst="rect">
              <a:avLst/>
            </a:prstGeom>
          </p:spPr>
        </p:pic>
        <p:pic>
          <p:nvPicPr>
            <p:cNvPr id="23" name="Graphic 22">
              <a:extLst>
                <a:ext uri="{FF2B5EF4-FFF2-40B4-BE49-F238E27FC236}">
                  <a16:creationId xmlns:a16="http://schemas.microsoft.com/office/drawing/2014/main" id="{B256BDD4-36C8-AEBF-0DC8-964027A931A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589158">
              <a:off x="132967" y="4609247"/>
              <a:ext cx="154402" cy="141928"/>
            </a:xfrm>
            <a:prstGeom prst="rect">
              <a:avLst/>
            </a:prstGeom>
          </p:spPr>
        </p:pic>
      </p:grpSp>
      <p:grpSp>
        <p:nvGrpSpPr>
          <p:cNvPr id="2" name="Group 1">
            <a:extLst>
              <a:ext uri="{FF2B5EF4-FFF2-40B4-BE49-F238E27FC236}">
                <a16:creationId xmlns:a16="http://schemas.microsoft.com/office/drawing/2014/main" id="{1339F220-5F59-6DEE-DAA7-06B8F71BA227}"/>
              </a:ext>
            </a:extLst>
          </p:cNvPr>
          <p:cNvGrpSpPr/>
          <p:nvPr userDrawn="1"/>
        </p:nvGrpSpPr>
        <p:grpSpPr>
          <a:xfrm>
            <a:off x="6915130" y="1675123"/>
            <a:ext cx="469025" cy="278738"/>
            <a:chOff x="6398022" y="1922357"/>
            <a:chExt cx="469025" cy="278738"/>
          </a:xfrm>
        </p:grpSpPr>
        <p:pic>
          <p:nvPicPr>
            <p:cNvPr id="5" name="Graphic 4">
              <a:extLst>
                <a:ext uri="{FF2B5EF4-FFF2-40B4-BE49-F238E27FC236}">
                  <a16:creationId xmlns:a16="http://schemas.microsoft.com/office/drawing/2014/main" id="{E1F15111-E2D4-10FC-4FDA-7CD4710FDDB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768346">
              <a:off x="6375723" y="1944657"/>
              <a:ext cx="278737" cy="234139"/>
            </a:xfrm>
            <a:prstGeom prst="rect">
              <a:avLst/>
            </a:prstGeom>
          </p:spPr>
        </p:pic>
        <p:pic>
          <p:nvPicPr>
            <p:cNvPr id="12" name="Graphic 11">
              <a:extLst>
                <a:ext uri="{FF2B5EF4-FFF2-40B4-BE49-F238E27FC236}">
                  <a16:creationId xmlns:a16="http://schemas.microsoft.com/office/drawing/2014/main" id="{AEF708B6-4204-CE0C-1FFF-4683A7239B5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768346">
              <a:off x="6610609" y="1944656"/>
              <a:ext cx="278737" cy="234139"/>
            </a:xfrm>
            <a:prstGeom prst="rect">
              <a:avLst/>
            </a:prstGeom>
          </p:spPr>
        </p:pic>
      </p:grpSp>
      <p:sp>
        <p:nvSpPr>
          <p:cNvPr id="13" name="Subtitle 2">
            <a:extLst>
              <a:ext uri="{FF2B5EF4-FFF2-40B4-BE49-F238E27FC236}">
                <a16:creationId xmlns:a16="http://schemas.microsoft.com/office/drawing/2014/main" id="{97AC1C92-DB79-17DE-802D-8446C621E732}"/>
              </a:ext>
            </a:extLst>
          </p:cNvPr>
          <p:cNvSpPr>
            <a:spLocks noGrp="1"/>
          </p:cNvSpPr>
          <p:nvPr>
            <p:ph type="subTitle" idx="10" hasCustomPrompt="1"/>
          </p:nvPr>
        </p:nvSpPr>
        <p:spPr>
          <a:xfrm>
            <a:off x="7022707" y="2176403"/>
            <a:ext cx="4510214" cy="2155732"/>
          </a:xfrm>
        </p:spPr>
        <p:txBody>
          <a:bodyPr anchor="ctr">
            <a:normAutofit/>
          </a:bodyPr>
          <a:lstStyle>
            <a:lvl1pPr marL="0" indent="0" algn="l">
              <a:buNone/>
              <a:defRPr sz="2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a quote.</a:t>
            </a:r>
            <a:endParaRPr lang="nl-BE" dirty="0"/>
          </a:p>
        </p:txBody>
      </p:sp>
      <p:sp>
        <p:nvSpPr>
          <p:cNvPr id="14" name="Text Placeholder 27">
            <a:extLst>
              <a:ext uri="{FF2B5EF4-FFF2-40B4-BE49-F238E27FC236}">
                <a16:creationId xmlns:a16="http://schemas.microsoft.com/office/drawing/2014/main" id="{380AD56C-3659-FB92-F2ED-0DBE83BC001F}"/>
              </a:ext>
            </a:extLst>
          </p:cNvPr>
          <p:cNvSpPr>
            <a:spLocks noGrp="1"/>
          </p:cNvSpPr>
          <p:nvPr>
            <p:ph type="body" sz="quarter" idx="14" hasCustomPrompt="1"/>
          </p:nvPr>
        </p:nvSpPr>
        <p:spPr>
          <a:xfrm>
            <a:off x="7022707" y="4402829"/>
            <a:ext cx="2859087" cy="490537"/>
          </a:xfrm>
        </p:spPr>
        <p:txBody>
          <a:bodyPr>
            <a:noAutofit/>
          </a:bodyPr>
          <a:lstStyle>
            <a:lvl1pPr marL="0" indent="0">
              <a:buNone/>
              <a:defRPr sz="900">
                <a:solidFill>
                  <a:schemeClr val="bg2"/>
                </a:solidFill>
              </a:defRPr>
            </a:lvl1pPr>
            <a:lvl2pPr marL="457200" indent="0">
              <a:buNone/>
              <a:defRPr sz="900">
                <a:solidFill>
                  <a:schemeClr val="bg2"/>
                </a:solidFill>
              </a:defRPr>
            </a:lvl2pPr>
            <a:lvl3pPr marL="914400" indent="0">
              <a:buNone/>
              <a:defRPr sz="900">
                <a:solidFill>
                  <a:schemeClr val="bg2"/>
                </a:solidFill>
              </a:defRPr>
            </a:lvl3pPr>
            <a:lvl4pPr marL="1371600" indent="0">
              <a:buNone/>
              <a:defRPr sz="900">
                <a:solidFill>
                  <a:schemeClr val="bg2"/>
                </a:solidFill>
              </a:defRPr>
            </a:lvl4pPr>
            <a:lvl5pPr marL="1828800" indent="0">
              <a:buNone/>
              <a:defRPr sz="900">
                <a:solidFill>
                  <a:schemeClr val="bg2"/>
                </a:solidFill>
              </a:defRPr>
            </a:lvl5pPr>
          </a:lstStyle>
          <a:p>
            <a:pPr lvl="0"/>
            <a:r>
              <a:rPr lang="en-US" dirty="0"/>
              <a:t>Add author name - </a:t>
            </a:r>
            <a:r>
              <a:rPr lang="en-US" dirty="0" err="1"/>
              <a:t>fucntion</a:t>
            </a:r>
            <a:endParaRPr lang="nl-BE" dirty="0"/>
          </a:p>
        </p:txBody>
      </p:sp>
    </p:spTree>
    <p:extLst>
      <p:ext uri="{BB962C8B-B14F-4D97-AF65-F5344CB8AC3E}">
        <p14:creationId xmlns:p14="http://schemas.microsoft.com/office/powerpoint/2010/main" val="294556937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Content 1 kol">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2" y="1274654"/>
            <a:ext cx="11396437"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4" name="Rectangle: Rounded Corners 3">
            <a:extLst>
              <a:ext uri="{FF2B5EF4-FFF2-40B4-BE49-F238E27FC236}">
                <a16:creationId xmlns:a16="http://schemas.microsoft.com/office/drawing/2014/main" id="{78407124-82CB-B663-4D7D-DCD35A88AC76}"/>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3055496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main - image to choose var 3">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D311A84-EF61-5315-F025-327370644762}"/>
              </a:ext>
            </a:extLst>
          </p:cNvPr>
          <p:cNvGrpSpPr/>
          <p:nvPr userDrawn="1"/>
        </p:nvGrpSpPr>
        <p:grpSpPr>
          <a:xfrm>
            <a:off x="713111" y="-106017"/>
            <a:ext cx="8528072" cy="7425634"/>
            <a:chOff x="713111" y="-106017"/>
            <a:chExt cx="8528072" cy="7425634"/>
          </a:xfrm>
        </p:grpSpPr>
        <p:sp>
          <p:nvSpPr>
            <p:cNvPr id="13" name="Freeform: Shape 12">
              <a:extLst>
                <a:ext uri="{FF2B5EF4-FFF2-40B4-BE49-F238E27FC236}">
                  <a16:creationId xmlns:a16="http://schemas.microsoft.com/office/drawing/2014/main" id="{0CBE23D2-BB81-7D85-2BF3-9D32F8B7B3F7}"/>
                </a:ext>
              </a:extLst>
            </p:cNvPr>
            <p:cNvSpPr/>
            <p:nvPr userDrawn="1"/>
          </p:nvSpPr>
          <p:spPr>
            <a:xfrm>
              <a:off x="713111" y="-106017"/>
              <a:ext cx="1456165" cy="7001565"/>
            </a:xfrm>
            <a:custGeom>
              <a:avLst/>
              <a:gdLst>
                <a:gd name="connsiteX0" fmla="*/ 382402 w 1456165"/>
                <a:gd name="connsiteY0" fmla="*/ 0 h 7001565"/>
                <a:gd name="connsiteX1" fmla="*/ 1451411 w 1456165"/>
                <a:gd name="connsiteY1" fmla="*/ 3321878 h 7001565"/>
                <a:gd name="connsiteX2" fmla="*/ 6924 w 1456165"/>
                <a:gd name="connsiteY2" fmla="*/ 6409634 h 7001565"/>
                <a:gd name="connsiteX3" fmla="*/ 908072 w 1456165"/>
                <a:gd name="connsiteY3" fmla="*/ 7001565 h 7001565"/>
              </a:gdLst>
              <a:ahLst/>
              <a:cxnLst>
                <a:cxn ang="0">
                  <a:pos x="connsiteX0" y="connsiteY0"/>
                </a:cxn>
                <a:cxn ang="0">
                  <a:pos x="connsiteX1" y="connsiteY1"/>
                </a:cxn>
                <a:cxn ang="0">
                  <a:pos x="connsiteX2" y="connsiteY2"/>
                </a:cxn>
                <a:cxn ang="0">
                  <a:pos x="connsiteX3" y="connsiteY3"/>
                </a:cxn>
              </a:cxnLst>
              <a:rect l="l" t="t" r="r" b="b"/>
              <a:pathLst>
                <a:path w="1456165" h="7001565">
                  <a:moveTo>
                    <a:pt x="382402" y="0"/>
                  </a:moveTo>
                  <a:cubicBezTo>
                    <a:pt x="948196" y="1126803"/>
                    <a:pt x="1513991" y="2253606"/>
                    <a:pt x="1451411" y="3321878"/>
                  </a:cubicBezTo>
                  <a:cubicBezTo>
                    <a:pt x="1388831" y="4390150"/>
                    <a:pt x="97481" y="5796353"/>
                    <a:pt x="6924" y="6409634"/>
                  </a:cubicBezTo>
                  <a:cubicBezTo>
                    <a:pt x="-83633" y="7022915"/>
                    <a:pt x="740948" y="6899965"/>
                    <a:pt x="908072" y="7001565"/>
                  </a:cubicBezTo>
                </a:path>
              </a:pathLst>
            </a:custGeom>
            <a:noFill/>
            <a:ln w="15875">
              <a:gradFill flip="none" rotWithShape="1">
                <a:gsLst>
                  <a:gs pos="53400">
                    <a:schemeClr val="accent2"/>
                  </a:gs>
                  <a:gs pos="0">
                    <a:schemeClr val="accent1"/>
                  </a:gs>
                  <a:gs pos="100000">
                    <a:schemeClr val="accent3"/>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Freeform: Shape 14">
              <a:extLst>
                <a:ext uri="{FF2B5EF4-FFF2-40B4-BE49-F238E27FC236}">
                  <a16:creationId xmlns:a16="http://schemas.microsoft.com/office/drawing/2014/main" id="{BA6B5E17-4A30-BC10-E4A5-8168DED0FB70}"/>
                </a:ext>
              </a:extLst>
            </p:cNvPr>
            <p:cNvSpPr/>
            <p:nvPr userDrawn="1"/>
          </p:nvSpPr>
          <p:spPr>
            <a:xfrm>
              <a:off x="4620591" y="5022574"/>
              <a:ext cx="4620592" cy="2297043"/>
            </a:xfrm>
            <a:custGeom>
              <a:avLst/>
              <a:gdLst>
                <a:gd name="connsiteX0" fmla="*/ 0 w 4620592"/>
                <a:gd name="connsiteY0" fmla="*/ 0 h 2297043"/>
                <a:gd name="connsiteX1" fmla="*/ 2221948 w 4620592"/>
                <a:gd name="connsiteY1" fmla="*/ 450574 h 2297043"/>
                <a:gd name="connsiteX2" fmla="*/ 4620592 w 4620592"/>
                <a:gd name="connsiteY2" fmla="*/ 2297043 h 2297043"/>
              </a:gdLst>
              <a:ahLst/>
              <a:cxnLst>
                <a:cxn ang="0">
                  <a:pos x="connsiteX0" y="connsiteY0"/>
                </a:cxn>
                <a:cxn ang="0">
                  <a:pos x="connsiteX1" y="connsiteY1"/>
                </a:cxn>
                <a:cxn ang="0">
                  <a:pos x="connsiteX2" y="connsiteY2"/>
                </a:cxn>
              </a:cxnLst>
              <a:rect l="l" t="t" r="r" b="b"/>
              <a:pathLst>
                <a:path w="4620592" h="2297043">
                  <a:moveTo>
                    <a:pt x="0" y="0"/>
                  </a:moveTo>
                  <a:cubicBezTo>
                    <a:pt x="725924" y="33866"/>
                    <a:pt x="1451849" y="67733"/>
                    <a:pt x="2221948" y="450574"/>
                  </a:cubicBezTo>
                  <a:cubicBezTo>
                    <a:pt x="2992047" y="833415"/>
                    <a:pt x="4254685" y="1988562"/>
                    <a:pt x="4620592" y="2297043"/>
                  </a:cubicBezTo>
                </a:path>
              </a:pathLst>
            </a:custGeom>
            <a:noFill/>
            <a:ln w="15875">
              <a:gradFill flip="none" rotWithShape="1">
                <a:gsLst>
                  <a:gs pos="53400">
                    <a:schemeClr val="accent2"/>
                  </a:gs>
                  <a:gs pos="0">
                    <a:schemeClr val="accent1"/>
                  </a:gs>
                  <a:gs pos="100000">
                    <a:schemeClr val="accent3"/>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6" name="Graphic 15">
              <a:extLst>
                <a:ext uri="{FF2B5EF4-FFF2-40B4-BE49-F238E27FC236}">
                  <a16:creationId xmlns:a16="http://schemas.microsoft.com/office/drawing/2014/main" id="{5F038479-6835-999D-B965-84F772A12F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4865470">
              <a:off x="7068811" y="5577086"/>
              <a:ext cx="154402" cy="129698"/>
            </a:xfrm>
            <a:prstGeom prst="rect">
              <a:avLst/>
            </a:prstGeom>
          </p:spPr>
        </p:pic>
        <p:pic>
          <p:nvPicPr>
            <p:cNvPr id="18" name="Graphic 17">
              <a:extLst>
                <a:ext uri="{FF2B5EF4-FFF2-40B4-BE49-F238E27FC236}">
                  <a16:creationId xmlns:a16="http://schemas.microsoft.com/office/drawing/2014/main" id="{4534BC55-AAF7-A872-15BB-328160E51F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855463">
              <a:off x="1517584" y="854572"/>
              <a:ext cx="154402" cy="129698"/>
            </a:xfrm>
            <a:prstGeom prst="rect">
              <a:avLst/>
            </a:prstGeom>
          </p:spPr>
        </p:pic>
        <p:pic>
          <p:nvPicPr>
            <p:cNvPr id="19" name="Graphic 18">
              <a:extLst>
                <a:ext uri="{FF2B5EF4-FFF2-40B4-BE49-F238E27FC236}">
                  <a16:creationId xmlns:a16="http://schemas.microsoft.com/office/drawing/2014/main" id="{5B00C5CD-030E-8B8A-39F1-93F61C423B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855463">
              <a:off x="1677459" y="1214589"/>
              <a:ext cx="154402" cy="129698"/>
            </a:xfrm>
            <a:prstGeom prst="rect">
              <a:avLst/>
            </a:prstGeom>
          </p:spPr>
        </p:pic>
      </p:grpSp>
      <p:sp>
        <p:nvSpPr>
          <p:cNvPr id="2" name="Title 1">
            <a:extLst>
              <a:ext uri="{FF2B5EF4-FFF2-40B4-BE49-F238E27FC236}">
                <a16:creationId xmlns:a16="http://schemas.microsoft.com/office/drawing/2014/main" id="{5410DD41-724E-F979-B7F1-5FD9E474193E}"/>
              </a:ext>
            </a:extLst>
          </p:cNvPr>
          <p:cNvSpPr>
            <a:spLocks noGrp="1"/>
          </p:cNvSpPr>
          <p:nvPr>
            <p:ph type="ctrTitle"/>
          </p:nvPr>
        </p:nvSpPr>
        <p:spPr>
          <a:xfrm>
            <a:off x="5635412" y="1007513"/>
            <a:ext cx="6150202" cy="2387600"/>
          </a:xfrm>
        </p:spPr>
        <p:txBody>
          <a:bodyPr anchor="b">
            <a:normAutofit/>
          </a:bodyPr>
          <a:lstStyle>
            <a:lvl1pPr algn="r">
              <a:defRPr sz="4400">
                <a:solidFill>
                  <a:schemeClr val="tx1"/>
                </a:solidFill>
              </a:defRPr>
            </a:lvl1pPr>
          </a:lstStyle>
          <a:p>
            <a:r>
              <a:rPr lang="nl-NL"/>
              <a:t>Klik om stijl te bewerken</a:t>
            </a:r>
            <a:endParaRPr lang="nl-BE" dirty="0"/>
          </a:p>
        </p:txBody>
      </p:sp>
      <p:sp>
        <p:nvSpPr>
          <p:cNvPr id="3" name="Subtitle 2">
            <a:extLst>
              <a:ext uri="{FF2B5EF4-FFF2-40B4-BE49-F238E27FC236}">
                <a16:creationId xmlns:a16="http://schemas.microsoft.com/office/drawing/2014/main" id="{33614F65-0923-3971-9568-C8DF93FF1668}"/>
              </a:ext>
            </a:extLst>
          </p:cNvPr>
          <p:cNvSpPr>
            <a:spLocks noGrp="1"/>
          </p:cNvSpPr>
          <p:nvPr>
            <p:ph type="subTitle" idx="1"/>
          </p:nvPr>
        </p:nvSpPr>
        <p:spPr>
          <a:xfrm>
            <a:off x="5635412" y="3487188"/>
            <a:ext cx="6150202" cy="669579"/>
          </a:xfrm>
        </p:spPr>
        <p:txBody>
          <a:bodyPr>
            <a:normAutofit/>
          </a:bodyPr>
          <a:lstStyle>
            <a:lvl1pPr marL="0" indent="0" algn="r">
              <a:buNone/>
              <a:defRPr sz="1800">
                <a:solidFill>
                  <a:srgbClr val="3A3A4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dirty="0"/>
          </a:p>
        </p:txBody>
      </p:sp>
      <p:pic>
        <p:nvPicPr>
          <p:cNvPr id="27" name="Picture 26">
            <a:extLst>
              <a:ext uri="{FF2B5EF4-FFF2-40B4-BE49-F238E27FC236}">
                <a16:creationId xmlns:a16="http://schemas.microsoft.com/office/drawing/2014/main" id="{9BC6FECE-FC71-0EEB-85AF-00046AC30EFA}"/>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494548" y="6180323"/>
            <a:ext cx="1303130" cy="443664"/>
          </a:xfrm>
          <a:prstGeom prst="rect">
            <a:avLst/>
          </a:prstGeom>
        </p:spPr>
      </p:pic>
      <p:sp>
        <p:nvSpPr>
          <p:cNvPr id="11" name="Picture Placeholder 10">
            <a:extLst>
              <a:ext uri="{FF2B5EF4-FFF2-40B4-BE49-F238E27FC236}">
                <a16:creationId xmlns:a16="http://schemas.microsoft.com/office/drawing/2014/main" id="{5D5F6AE1-99DA-A801-A94C-A26AC2D53FAE}"/>
              </a:ext>
            </a:extLst>
          </p:cNvPr>
          <p:cNvSpPr>
            <a:spLocks noGrp="1"/>
          </p:cNvSpPr>
          <p:nvPr>
            <p:ph type="pic" sz="quarter" idx="10" hasCustomPrompt="1"/>
          </p:nvPr>
        </p:nvSpPr>
        <p:spPr>
          <a:xfrm>
            <a:off x="0" y="3092016"/>
            <a:ext cx="6126384" cy="3765984"/>
          </a:xfrm>
          <a:custGeom>
            <a:avLst/>
            <a:gdLst>
              <a:gd name="connsiteX0" fmla="*/ 1357551 w 6126384"/>
              <a:gd name="connsiteY0" fmla="*/ 767 h 3765984"/>
              <a:gd name="connsiteX1" fmla="*/ 4171093 w 6126384"/>
              <a:gd name="connsiteY1" fmla="*/ 1428645 h 3765984"/>
              <a:gd name="connsiteX2" fmla="*/ 5668428 w 6126384"/>
              <a:gd name="connsiteY2" fmla="*/ 3142328 h 3765984"/>
              <a:gd name="connsiteX3" fmla="*/ 6126384 w 6126384"/>
              <a:gd name="connsiteY3" fmla="*/ 3765984 h 3765984"/>
              <a:gd name="connsiteX4" fmla="*/ 1668587 w 6126384"/>
              <a:gd name="connsiteY4" fmla="*/ 3765984 h 3765984"/>
              <a:gd name="connsiteX5" fmla="*/ 1318451 w 6126384"/>
              <a:gd name="connsiteY5" fmla="*/ 3574818 h 3765984"/>
              <a:gd name="connsiteX6" fmla="*/ 0 w 6126384"/>
              <a:gd name="connsiteY6" fmla="*/ 2565168 h 3765984"/>
              <a:gd name="connsiteX7" fmla="*/ 0 w 6126384"/>
              <a:gd name="connsiteY7" fmla="*/ 712555 h 3765984"/>
              <a:gd name="connsiteX8" fmla="*/ 1357551 w 6126384"/>
              <a:gd name="connsiteY8" fmla="*/ 767 h 376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26384" h="3765984">
                <a:moveTo>
                  <a:pt x="1357551" y="767"/>
                </a:moveTo>
                <a:cubicBezTo>
                  <a:pt x="2136105" y="-20067"/>
                  <a:pt x="3126641" y="381996"/>
                  <a:pt x="4171093" y="1428645"/>
                </a:cubicBezTo>
                <a:cubicBezTo>
                  <a:pt x="4703088" y="1961712"/>
                  <a:pt x="5200686" y="2532069"/>
                  <a:pt x="5668428" y="3142328"/>
                </a:cubicBezTo>
                <a:lnTo>
                  <a:pt x="6126384" y="3765984"/>
                </a:lnTo>
                <a:lnTo>
                  <a:pt x="1668587" y="3765984"/>
                </a:lnTo>
                <a:lnTo>
                  <a:pt x="1318451" y="3574818"/>
                </a:lnTo>
                <a:cubicBezTo>
                  <a:pt x="809815" y="3303736"/>
                  <a:pt x="294799" y="3008366"/>
                  <a:pt x="0" y="2565168"/>
                </a:cubicBezTo>
                <a:lnTo>
                  <a:pt x="0" y="712555"/>
                </a:lnTo>
                <a:cubicBezTo>
                  <a:pt x="274701" y="289002"/>
                  <a:pt x="752008" y="16971"/>
                  <a:pt x="1357551" y="767"/>
                </a:cubicBezTo>
                <a:close/>
              </a:path>
            </a:pathLst>
          </a:custGeom>
        </p:spPr>
        <p:txBody>
          <a:bodyPr wrap="square" anchor="ctr">
            <a:noAutofit/>
          </a:bodyPr>
          <a:lstStyle>
            <a:lvl1pPr marL="0" indent="0" algn="ctr">
              <a:buNone/>
              <a:defRPr sz="1100">
                <a:solidFill>
                  <a:schemeClr val="tx1"/>
                </a:solidFill>
              </a:defRPr>
            </a:lvl1pPr>
          </a:lstStyle>
          <a:p>
            <a:r>
              <a:rPr lang="nl-BE" dirty="0"/>
              <a:t>Select an image </a:t>
            </a:r>
            <a:r>
              <a:rPr lang="nl-BE" dirty="0" err="1"/>
              <a:t>to</a:t>
            </a:r>
            <a:r>
              <a:rPr lang="nl-BE" dirty="0"/>
              <a:t> </a:t>
            </a:r>
            <a:br>
              <a:rPr lang="nl-BE" dirty="0"/>
            </a:br>
            <a:r>
              <a:rPr lang="nl-BE" dirty="0" err="1"/>
              <a:t>fill</a:t>
            </a:r>
            <a:r>
              <a:rPr lang="nl-BE" dirty="0"/>
              <a:t> this shape</a:t>
            </a:r>
          </a:p>
        </p:txBody>
      </p:sp>
    </p:spTree>
    <p:extLst>
      <p:ext uri="{BB962C8B-B14F-4D97-AF65-F5344CB8AC3E}">
        <p14:creationId xmlns:p14="http://schemas.microsoft.com/office/powerpoint/2010/main" val="6121977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1 kol + subtitle">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415924"/>
          </a:xfrm>
        </p:spPr>
        <p:txBody>
          <a:bodyPr anchor="t">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2" y="1612899"/>
            <a:ext cx="11396437" cy="4734806"/>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1" name="Text Placeholder 10">
            <a:extLst>
              <a:ext uri="{FF2B5EF4-FFF2-40B4-BE49-F238E27FC236}">
                <a16:creationId xmlns:a16="http://schemas.microsoft.com/office/drawing/2014/main" id="{1563E06C-BE9D-F3F4-C06A-687C53615467}"/>
              </a:ext>
            </a:extLst>
          </p:cNvPr>
          <p:cNvSpPr>
            <a:spLocks noGrp="1"/>
          </p:cNvSpPr>
          <p:nvPr>
            <p:ph type="body" sz="quarter" idx="10" hasCustomPrompt="1"/>
          </p:nvPr>
        </p:nvSpPr>
        <p:spPr>
          <a:xfrm>
            <a:off x="396372" y="781050"/>
            <a:ext cx="11396663"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4" name="Rectangle: Rounded Corners 3">
            <a:extLst>
              <a:ext uri="{FF2B5EF4-FFF2-40B4-BE49-F238E27FC236}">
                <a16:creationId xmlns:a16="http://schemas.microsoft.com/office/drawing/2014/main" id="{0B1BBD72-78E8-A72D-1F20-0223F9B5D650}"/>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75482424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2 kol">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2" y="1274654"/>
            <a:ext cx="5365236"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4" name="Content Placeholder 2">
            <a:extLst>
              <a:ext uri="{FF2B5EF4-FFF2-40B4-BE49-F238E27FC236}">
                <a16:creationId xmlns:a16="http://schemas.microsoft.com/office/drawing/2014/main" id="{3C0FAED5-4FE9-95CF-60F6-8F339CB2B5C9}"/>
              </a:ext>
            </a:extLst>
          </p:cNvPr>
          <p:cNvSpPr>
            <a:spLocks noGrp="1"/>
          </p:cNvSpPr>
          <p:nvPr>
            <p:ph idx="10"/>
          </p:nvPr>
        </p:nvSpPr>
        <p:spPr>
          <a:xfrm>
            <a:off x="6430395" y="1274654"/>
            <a:ext cx="5348960"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5" name="Rectangle: Rounded Corners 4">
            <a:extLst>
              <a:ext uri="{FF2B5EF4-FFF2-40B4-BE49-F238E27FC236}">
                <a16:creationId xmlns:a16="http://schemas.microsoft.com/office/drawing/2014/main" id="{3E86F50B-A0E4-4C0B-4E82-E6EDAAA29223}"/>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396449945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2 kol + subtitle">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409409"/>
          </a:xfrm>
        </p:spPr>
        <p:txBody>
          <a:bodyPr anchor="t">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2" y="1609725"/>
            <a:ext cx="5365236" cy="4737980"/>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4" name="Content Placeholder 2">
            <a:extLst>
              <a:ext uri="{FF2B5EF4-FFF2-40B4-BE49-F238E27FC236}">
                <a16:creationId xmlns:a16="http://schemas.microsoft.com/office/drawing/2014/main" id="{3C0FAED5-4FE9-95CF-60F6-8F339CB2B5C9}"/>
              </a:ext>
            </a:extLst>
          </p:cNvPr>
          <p:cNvSpPr>
            <a:spLocks noGrp="1"/>
          </p:cNvSpPr>
          <p:nvPr>
            <p:ph idx="10"/>
          </p:nvPr>
        </p:nvSpPr>
        <p:spPr>
          <a:xfrm>
            <a:off x="6430395" y="1609725"/>
            <a:ext cx="5348960" cy="4737980"/>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5" name="Text Placeholder 10">
            <a:extLst>
              <a:ext uri="{FF2B5EF4-FFF2-40B4-BE49-F238E27FC236}">
                <a16:creationId xmlns:a16="http://schemas.microsoft.com/office/drawing/2014/main" id="{919A94A6-A8DB-BFEF-619E-4662D3A7C34E}"/>
              </a:ext>
            </a:extLst>
          </p:cNvPr>
          <p:cNvSpPr>
            <a:spLocks noGrp="1"/>
          </p:cNvSpPr>
          <p:nvPr>
            <p:ph type="body" sz="quarter" idx="11" hasCustomPrompt="1"/>
          </p:nvPr>
        </p:nvSpPr>
        <p:spPr>
          <a:xfrm>
            <a:off x="396372" y="781050"/>
            <a:ext cx="11396663"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6" name="Rectangle: Rounded Corners 5">
            <a:extLst>
              <a:ext uri="{FF2B5EF4-FFF2-40B4-BE49-F238E27FC236}">
                <a16:creationId xmlns:a16="http://schemas.microsoft.com/office/drawing/2014/main" id="{10BB9FB2-BB36-6443-62A8-D03361DD9891}"/>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5622626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3 kol - var1">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3432308"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6" name="Content Placeholder 2">
            <a:extLst>
              <a:ext uri="{FF2B5EF4-FFF2-40B4-BE49-F238E27FC236}">
                <a16:creationId xmlns:a16="http://schemas.microsoft.com/office/drawing/2014/main" id="{F470564E-7ACD-EB35-C15B-C66BC6FA773D}"/>
              </a:ext>
            </a:extLst>
          </p:cNvPr>
          <p:cNvSpPr>
            <a:spLocks noGrp="1"/>
          </p:cNvSpPr>
          <p:nvPr>
            <p:ph idx="10"/>
          </p:nvPr>
        </p:nvSpPr>
        <p:spPr>
          <a:xfrm>
            <a:off x="8363321" y="1274654"/>
            <a:ext cx="3432308"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Content Placeholder 2">
            <a:extLst>
              <a:ext uri="{FF2B5EF4-FFF2-40B4-BE49-F238E27FC236}">
                <a16:creationId xmlns:a16="http://schemas.microsoft.com/office/drawing/2014/main" id="{7A14B838-0C41-AB19-3561-F142B3A2CD05}"/>
              </a:ext>
            </a:extLst>
          </p:cNvPr>
          <p:cNvSpPr>
            <a:spLocks noGrp="1"/>
          </p:cNvSpPr>
          <p:nvPr>
            <p:ph idx="11"/>
          </p:nvPr>
        </p:nvSpPr>
        <p:spPr>
          <a:xfrm>
            <a:off x="4379847" y="1274654"/>
            <a:ext cx="3432308"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Rectangle: Rounded Corners 3">
            <a:extLst>
              <a:ext uri="{FF2B5EF4-FFF2-40B4-BE49-F238E27FC236}">
                <a16:creationId xmlns:a16="http://schemas.microsoft.com/office/drawing/2014/main" id="{36D9EB49-53BE-EE6D-3DD0-898022418AA2}"/>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38323394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3 kol - var1 + subtitle">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415925"/>
          </a:xfrm>
        </p:spPr>
        <p:txBody>
          <a:bodyPr anchor="t">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690579"/>
            <a:ext cx="3432308" cy="4657126"/>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6" name="Content Placeholder 2">
            <a:extLst>
              <a:ext uri="{FF2B5EF4-FFF2-40B4-BE49-F238E27FC236}">
                <a16:creationId xmlns:a16="http://schemas.microsoft.com/office/drawing/2014/main" id="{F470564E-7ACD-EB35-C15B-C66BC6FA773D}"/>
              </a:ext>
            </a:extLst>
          </p:cNvPr>
          <p:cNvSpPr>
            <a:spLocks noGrp="1"/>
          </p:cNvSpPr>
          <p:nvPr>
            <p:ph idx="10"/>
          </p:nvPr>
        </p:nvSpPr>
        <p:spPr>
          <a:xfrm>
            <a:off x="8363321" y="1690578"/>
            <a:ext cx="3432308" cy="4657127"/>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Content Placeholder 2">
            <a:extLst>
              <a:ext uri="{FF2B5EF4-FFF2-40B4-BE49-F238E27FC236}">
                <a16:creationId xmlns:a16="http://schemas.microsoft.com/office/drawing/2014/main" id="{7A14B838-0C41-AB19-3561-F142B3A2CD05}"/>
              </a:ext>
            </a:extLst>
          </p:cNvPr>
          <p:cNvSpPr>
            <a:spLocks noGrp="1"/>
          </p:cNvSpPr>
          <p:nvPr>
            <p:ph idx="11"/>
          </p:nvPr>
        </p:nvSpPr>
        <p:spPr>
          <a:xfrm>
            <a:off x="4379847" y="1690579"/>
            <a:ext cx="3432308" cy="4657126"/>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Text Placeholder 10">
            <a:extLst>
              <a:ext uri="{FF2B5EF4-FFF2-40B4-BE49-F238E27FC236}">
                <a16:creationId xmlns:a16="http://schemas.microsoft.com/office/drawing/2014/main" id="{949CCAE6-B813-FE5D-2ECD-CDEF721584B0}"/>
              </a:ext>
            </a:extLst>
          </p:cNvPr>
          <p:cNvSpPr>
            <a:spLocks noGrp="1"/>
          </p:cNvSpPr>
          <p:nvPr>
            <p:ph type="body" sz="quarter" idx="12" hasCustomPrompt="1"/>
          </p:nvPr>
        </p:nvSpPr>
        <p:spPr>
          <a:xfrm>
            <a:off x="396146" y="1274654"/>
            <a:ext cx="3432309"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5" name="Text Placeholder 10">
            <a:extLst>
              <a:ext uri="{FF2B5EF4-FFF2-40B4-BE49-F238E27FC236}">
                <a16:creationId xmlns:a16="http://schemas.microsoft.com/office/drawing/2014/main" id="{3C067CDD-0335-D9CD-DF79-3DD56FC3D139}"/>
              </a:ext>
            </a:extLst>
          </p:cNvPr>
          <p:cNvSpPr>
            <a:spLocks noGrp="1"/>
          </p:cNvSpPr>
          <p:nvPr>
            <p:ph type="body" sz="quarter" idx="13" hasCustomPrompt="1"/>
          </p:nvPr>
        </p:nvSpPr>
        <p:spPr>
          <a:xfrm>
            <a:off x="4379846" y="1274654"/>
            <a:ext cx="3432309"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11" name="Text Placeholder 10">
            <a:extLst>
              <a:ext uri="{FF2B5EF4-FFF2-40B4-BE49-F238E27FC236}">
                <a16:creationId xmlns:a16="http://schemas.microsoft.com/office/drawing/2014/main" id="{2C9F6239-529B-7821-42F5-F7B90DDC2AED}"/>
              </a:ext>
            </a:extLst>
          </p:cNvPr>
          <p:cNvSpPr>
            <a:spLocks noGrp="1"/>
          </p:cNvSpPr>
          <p:nvPr>
            <p:ph type="body" sz="quarter" idx="14" hasCustomPrompt="1"/>
          </p:nvPr>
        </p:nvSpPr>
        <p:spPr>
          <a:xfrm>
            <a:off x="8363320" y="1274653"/>
            <a:ext cx="3432309"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12" name="Rectangle: Rounded Corners 11">
            <a:extLst>
              <a:ext uri="{FF2B5EF4-FFF2-40B4-BE49-F238E27FC236}">
                <a16:creationId xmlns:a16="http://schemas.microsoft.com/office/drawing/2014/main" id="{BB8D5DF5-CF1D-7DF8-DB0E-8BB46E3EC3BE}"/>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41815738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3 kol - var2">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11" name="Rectangle: Rounded Corners 10">
            <a:extLst>
              <a:ext uri="{FF2B5EF4-FFF2-40B4-BE49-F238E27FC236}">
                <a16:creationId xmlns:a16="http://schemas.microsoft.com/office/drawing/2014/main" id="{00DC1DFA-035C-36AC-BB46-FD35DA2748E3}"/>
              </a:ext>
            </a:extLst>
          </p:cNvPr>
          <p:cNvSpPr/>
          <p:nvPr userDrawn="1"/>
        </p:nvSpPr>
        <p:spPr>
          <a:xfrm>
            <a:off x="8327925" y="1451241"/>
            <a:ext cx="3467705" cy="4695886"/>
          </a:xfrm>
          <a:prstGeom prst="roundRect">
            <a:avLst>
              <a:gd name="adj" fmla="val 611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Rounded Corners 4">
            <a:extLst>
              <a:ext uri="{FF2B5EF4-FFF2-40B4-BE49-F238E27FC236}">
                <a16:creationId xmlns:a16="http://schemas.microsoft.com/office/drawing/2014/main" id="{01C0B69F-1AB0-6B39-4A8E-5D7A64F680BA}"/>
              </a:ext>
            </a:extLst>
          </p:cNvPr>
          <p:cNvSpPr/>
          <p:nvPr userDrawn="1"/>
        </p:nvSpPr>
        <p:spPr>
          <a:xfrm>
            <a:off x="4376469" y="1457141"/>
            <a:ext cx="3467705" cy="4695886"/>
          </a:xfrm>
          <a:prstGeom prst="roundRect">
            <a:avLst>
              <a:gd name="adj" fmla="val 611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Rounded Corners 3">
            <a:extLst>
              <a:ext uri="{FF2B5EF4-FFF2-40B4-BE49-F238E27FC236}">
                <a16:creationId xmlns:a16="http://schemas.microsoft.com/office/drawing/2014/main" id="{3B50ABF1-FB9C-C6A1-DA35-6EDAE84C49AE}"/>
              </a:ext>
            </a:extLst>
          </p:cNvPr>
          <p:cNvSpPr/>
          <p:nvPr userDrawn="1"/>
        </p:nvSpPr>
        <p:spPr>
          <a:xfrm>
            <a:off x="396372" y="1457141"/>
            <a:ext cx="3467705" cy="4695886"/>
          </a:xfrm>
          <a:prstGeom prst="roundRect">
            <a:avLst>
              <a:gd name="adj" fmla="val 611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528123" y="1557430"/>
            <a:ext cx="3197450" cy="4483509"/>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6" name="Content Placeholder 2">
            <a:extLst>
              <a:ext uri="{FF2B5EF4-FFF2-40B4-BE49-F238E27FC236}">
                <a16:creationId xmlns:a16="http://schemas.microsoft.com/office/drawing/2014/main" id="{F470564E-7ACD-EB35-C15B-C66BC6FA773D}"/>
              </a:ext>
            </a:extLst>
          </p:cNvPr>
          <p:cNvSpPr>
            <a:spLocks noGrp="1"/>
          </p:cNvSpPr>
          <p:nvPr>
            <p:ph idx="10"/>
          </p:nvPr>
        </p:nvSpPr>
        <p:spPr>
          <a:xfrm>
            <a:off x="8466427" y="1557430"/>
            <a:ext cx="3197450" cy="4483509"/>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Content Placeholder 2">
            <a:extLst>
              <a:ext uri="{FF2B5EF4-FFF2-40B4-BE49-F238E27FC236}">
                <a16:creationId xmlns:a16="http://schemas.microsoft.com/office/drawing/2014/main" id="{7A14B838-0C41-AB19-3561-F142B3A2CD05}"/>
              </a:ext>
            </a:extLst>
          </p:cNvPr>
          <p:cNvSpPr>
            <a:spLocks noGrp="1"/>
          </p:cNvSpPr>
          <p:nvPr>
            <p:ph idx="11"/>
          </p:nvPr>
        </p:nvSpPr>
        <p:spPr>
          <a:xfrm>
            <a:off x="4511597" y="1557430"/>
            <a:ext cx="3197450" cy="4483509"/>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2" name="Rectangle: Rounded Corners 11">
            <a:extLst>
              <a:ext uri="{FF2B5EF4-FFF2-40B4-BE49-F238E27FC236}">
                <a16:creationId xmlns:a16="http://schemas.microsoft.com/office/drawing/2014/main" id="{C94B0239-F92B-00FA-4BA6-26A8CD81958E}"/>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354225322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3 kol - var2 + subtitle">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11" name="Rectangle: Rounded Corners 10">
            <a:extLst>
              <a:ext uri="{FF2B5EF4-FFF2-40B4-BE49-F238E27FC236}">
                <a16:creationId xmlns:a16="http://schemas.microsoft.com/office/drawing/2014/main" id="{00DC1DFA-035C-36AC-BB46-FD35DA2748E3}"/>
              </a:ext>
            </a:extLst>
          </p:cNvPr>
          <p:cNvSpPr/>
          <p:nvPr userDrawn="1"/>
        </p:nvSpPr>
        <p:spPr>
          <a:xfrm>
            <a:off x="8327925" y="1451241"/>
            <a:ext cx="3467705" cy="4695886"/>
          </a:xfrm>
          <a:prstGeom prst="roundRect">
            <a:avLst>
              <a:gd name="adj" fmla="val 611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Rounded Corners 4">
            <a:extLst>
              <a:ext uri="{FF2B5EF4-FFF2-40B4-BE49-F238E27FC236}">
                <a16:creationId xmlns:a16="http://schemas.microsoft.com/office/drawing/2014/main" id="{01C0B69F-1AB0-6B39-4A8E-5D7A64F680BA}"/>
              </a:ext>
            </a:extLst>
          </p:cNvPr>
          <p:cNvSpPr/>
          <p:nvPr userDrawn="1"/>
        </p:nvSpPr>
        <p:spPr>
          <a:xfrm>
            <a:off x="4376469" y="1457141"/>
            <a:ext cx="3467705" cy="4695886"/>
          </a:xfrm>
          <a:prstGeom prst="roundRect">
            <a:avLst>
              <a:gd name="adj" fmla="val 611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tangle: Rounded Corners 3">
            <a:extLst>
              <a:ext uri="{FF2B5EF4-FFF2-40B4-BE49-F238E27FC236}">
                <a16:creationId xmlns:a16="http://schemas.microsoft.com/office/drawing/2014/main" id="{3B50ABF1-FB9C-C6A1-DA35-6EDAE84C49AE}"/>
              </a:ext>
            </a:extLst>
          </p:cNvPr>
          <p:cNvSpPr/>
          <p:nvPr userDrawn="1"/>
        </p:nvSpPr>
        <p:spPr>
          <a:xfrm>
            <a:off x="396372" y="1457141"/>
            <a:ext cx="3467705" cy="4695886"/>
          </a:xfrm>
          <a:prstGeom prst="roundRect">
            <a:avLst>
              <a:gd name="adj" fmla="val 611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2" y="365126"/>
            <a:ext cx="11396437"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528123" y="1995383"/>
            <a:ext cx="3197450" cy="4045556"/>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6" name="Content Placeholder 2">
            <a:extLst>
              <a:ext uri="{FF2B5EF4-FFF2-40B4-BE49-F238E27FC236}">
                <a16:creationId xmlns:a16="http://schemas.microsoft.com/office/drawing/2014/main" id="{F470564E-7ACD-EB35-C15B-C66BC6FA773D}"/>
              </a:ext>
            </a:extLst>
          </p:cNvPr>
          <p:cNvSpPr>
            <a:spLocks noGrp="1"/>
          </p:cNvSpPr>
          <p:nvPr>
            <p:ph idx="10"/>
          </p:nvPr>
        </p:nvSpPr>
        <p:spPr>
          <a:xfrm>
            <a:off x="8466427" y="1995383"/>
            <a:ext cx="3197450" cy="4045556"/>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Content Placeholder 2">
            <a:extLst>
              <a:ext uri="{FF2B5EF4-FFF2-40B4-BE49-F238E27FC236}">
                <a16:creationId xmlns:a16="http://schemas.microsoft.com/office/drawing/2014/main" id="{7A14B838-0C41-AB19-3561-F142B3A2CD05}"/>
              </a:ext>
            </a:extLst>
          </p:cNvPr>
          <p:cNvSpPr>
            <a:spLocks noGrp="1"/>
          </p:cNvSpPr>
          <p:nvPr>
            <p:ph idx="11"/>
          </p:nvPr>
        </p:nvSpPr>
        <p:spPr>
          <a:xfrm>
            <a:off x="4511597" y="1995383"/>
            <a:ext cx="3197450" cy="4045556"/>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2" name="Text Placeholder 10">
            <a:extLst>
              <a:ext uri="{FF2B5EF4-FFF2-40B4-BE49-F238E27FC236}">
                <a16:creationId xmlns:a16="http://schemas.microsoft.com/office/drawing/2014/main" id="{BD8E9B4F-D085-4C22-C720-5E019AB44ED9}"/>
              </a:ext>
            </a:extLst>
          </p:cNvPr>
          <p:cNvSpPr>
            <a:spLocks noGrp="1"/>
          </p:cNvSpPr>
          <p:nvPr>
            <p:ph type="body" sz="quarter" idx="12" hasCustomPrompt="1"/>
          </p:nvPr>
        </p:nvSpPr>
        <p:spPr>
          <a:xfrm>
            <a:off x="540289" y="1579459"/>
            <a:ext cx="3185284"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14" name="Text Placeholder 10">
            <a:extLst>
              <a:ext uri="{FF2B5EF4-FFF2-40B4-BE49-F238E27FC236}">
                <a16:creationId xmlns:a16="http://schemas.microsoft.com/office/drawing/2014/main" id="{11A881E9-F66C-4792-ADFB-481FFF97468E}"/>
              </a:ext>
            </a:extLst>
          </p:cNvPr>
          <p:cNvSpPr>
            <a:spLocks noGrp="1"/>
          </p:cNvSpPr>
          <p:nvPr>
            <p:ph type="body" sz="quarter" idx="13" hasCustomPrompt="1"/>
          </p:nvPr>
        </p:nvSpPr>
        <p:spPr>
          <a:xfrm>
            <a:off x="4523763" y="1579458"/>
            <a:ext cx="3185284"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15" name="Text Placeholder 10">
            <a:extLst>
              <a:ext uri="{FF2B5EF4-FFF2-40B4-BE49-F238E27FC236}">
                <a16:creationId xmlns:a16="http://schemas.microsoft.com/office/drawing/2014/main" id="{5D9527B3-02C4-CB24-02EB-3F056F497B71}"/>
              </a:ext>
            </a:extLst>
          </p:cNvPr>
          <p:cNvSpPr>
            <a:spLocks noGrp="1"/>
          </p:cNvSpPr>
          <p:nvPr>
            <p:ph type="body" sz="quarter" idx="14" hasCustomPrompt="1"/>
          </p:nvPr>
        </p:nvSpPr>
        <p:spPr>
          <a:xfrm>
            <a:off x="8483648" y="1579458"/>
            <a:ext cx="3185284" cy="415925"/>
          </a:xfrm>
        </p:spPr>
        <p:txBody>
          <a:bodyPr>
            <a:normAutofit/>
          </a:bodyPr>
          <a:lstStyle>
            <a:lvl1pPr marL="0" indent="0">
              <a:buFont typeface="Arial" panose="020B0604020202020204" pitchFamily="34" charset="0"/>
              <a:buNone/>
              <a:defRPr sz="1600">
                <a:solidFill>
                  <a:schemeClr val="bg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16" name="Rectangle: Rounded Corners 15">
            <a:extLst>
              <a:ext uri="{FF2B5EF4-FFF2-40B4-BE49-F238E27FC236}">
                <a16:creationId xmlns:a16="http://schemas.microsoft.com/office/drawing/2014/main" id="{24DB4AED-7359-FF13-521C-2345A1CE21B5}"/>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192151018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image - var3">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369BB5BB-C976-12A1-60ED-CD43F918423A}"/>
              </a:ext>
            </a:extLst>
          </p:cNvPr>
          <p:cNvSpPr>
            <a:spLocks noGrp="1"/>
          </p:cNvSpPr>
          <p:nvPr>
            <p:ph type="pic" sz="quarter" idx="10"/>
          </p:nvPr>
        </p:nvSpPr>
        <p:spPr>
          <a:xfrm>
            <a:off x="8716260" y="1675123"/>
            <a:ext cx="3475740" cy="3365762"/>
          </a:xfrm>
          <a:custGeom>
            <a:avLst/>
            <a:gdLst>
              <a:gd name="connsiteX0" fmla="*/ 2637285 w 3475740"/>
              <a:gd name="connsiteY0" fmla="*/ 1484 h 3365762"/>
              <a:gd name="connsiteX1" fmla="*/ 3186384 w 3475740"/>
              <a:gd name="connsiteY1" fmla="*/ 42069 h 3365762"/>
              <a:gd name="connsiteX2" fmla="*/ 3475740 w 3475740"/>
              <a:gd name="connsiteY2" fmla="*/ 83635 h 3365762"/>
              <a:gd name="connsiteX3" fmla="*/ 3475740 w 3475740"/>
              <a:gd name="connsiteY3" fmla="*/ 3236883 h 3365762"/>
              <a:gd name="connsiteX4" fmla="*/ 3010550 w 3475740"/>
              <a:gd name="connsiteY4" fmla="*/ 3270905 h 3365762"/>
              <a:gd name="connsiteX5" fmla="*/ 2559426 w 3475740"/>
              <a:gd name="connsiteY5" fmla="*/ 3314820 h 3365762"/>
              <a:gd name="connsiteX6" fmla="*/ 523883 w 3475740"/>
              <a:gd name="connsiteY6" fmla="*/ 2921364 h 3365762"/>
              <a:gd name="connsiteX7" fmla="*/ 2637285 w 3475740"/>
              <a:gd name="connsiteY7" fmla="*/ 1484 h 336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5740" h="3365762">
                <a:moveTo>
                  <a:pt x="2637285" y="1484"/>
                </a:moveTo>
                <a:cubicBezTo>
                  <a:pt x="2811729" y="5696"/>
                  <a:pt x="2994768" y="18940"/>
                  <a:pt x="3186384" y="42069"/>
                </a:cubicBezTo>
                <a:lnTo>
                  <a:pt x="3475740" y="83635"/>
                </a:lnTo>
                <a:lnTo>
                  <a:pt x="3475740" y="3236883"/>
                </a:lnTo>
                <a:lnTo>
                  <a:pt x="3010550" y="3270905"/>
                </a:lnTo>
                <a:cubicBezTo>
                  <a:pt x="2856862" y="3284032"/>
                  <a:pt x="2706269" y="3298754"/>
                  <a:pt x="2559426" y="3314820"/>
                </a:cubicBezTo>
                <a:cubicBezTo>
                  <a:pt x="1820524" y="3395712"/>
                  <a:pt x="1048366" y="3447847"/>
                  <a:pt x="523883" y="2921364"/>
                </a:cubicBezTo>
                <a:cubicBezTo>
                  <a:pt x="-614488" y="1778575"/>
                  <a:pt x="107846" y="-59579"/>
                  <a:pt x="2637285" y="1484"/>
                </a:cubicBezTo>
                <a:close/>
              </a:path>
            </a:pathLst>
          </a:custGeom>
        </p:spPr>
        <p:txBody>
          <a:bodyPr wrap="square" anchor="ctr">
            <a:noAutofit/>
          </a:bodyPr>
          <a:lstStyle>
            <a:lvl1pPr marL="0" indent="0" algn="ctr">
              <a:buFontTx/>
              <a:buNone/>
              <a:defRPr sz="1100">
                <a:solidFill>
                  <a:schemeClr val="tx1"/>
                </a:solidFill>
              </a:defRPr>
            </a:lvl1pPr>
          </a:lstStyle>
          <a:p>
            <a:endParaRPr lang="nl-BE" dirty="0"/>
          </a:p>
        </p:txBody>
      </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3" y="365126"/>
            <a:ext cx="8069201"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8069201"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4" name="Rectangle: Rounded Corners 3">
            <a:extLst>
              <a:ext uri="{FF2B5EF4-FFF2-40B4-BE49-F238E27FC236}">
                <a16:creationId xmlns:a16="http://schemas.microsoft.com/office/drawing/2014/main" id="{1D7DA48C-DB8E-ED21-8379-DA20B341AC28}"/>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25183345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image - var3 + subtitl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369BB5BB-C976-12A1-60ED-CD43F918423A}"/>
              </a:ext>
            </a:extLst>
          </p:cNvPr>
          <p:cNvSpPr>
            <a:spLocks noGrp="1"/>
          </p:cNvSpPr>
          <p:nvPr>
            <p:ph type="pic" sz="quarter" idx="10"/>
          </p:nvPr>
        </p:nvSpPr>
        <p:spPr>
          <a:xfrm>
            <a:off x="8716260" y="1675123"/>
            <a:ext cx="3475740" cy="3365762"/>
          </a:xfrm>
          <a:custGeom>
            <a:avLst/>
            <a:gdLst>
              <a:gd name="connsiteX0" fmla="*/ 2637285 w 3475740"/>
              <a:gd name="connsiteY0" fmla="*/ 1484 h 3365762"/>
              <a:gd name="connsiteX1" fmla="*/ 3186384 w 3475740"/>
              <a:gd name="connsiteY1" fmla="*/ 42069 h 3365762"/>
              <a:gd name="connsiteX2" fmla="*/ 3475740 w 3475740"/>
              <a:gd name="connsiteY2" fmla="*/ 83635 h 3365762"/>
              <a:gd name="connsiteX3" fmla="*/ 3475740 w 3475740"/>
              <a:gd name="connsiteY3" fmla="*/ 3236883 h 3365762"/>
              <a:gd name="connsiteX4" fmla="*/ 3010550 w 3475740"/>
              <a:gd name="connsiteY4" fmla="*/ 3270905 h 3365762"/>
              <a:gd name="connsiteX5" fmla="*/ 2559426 w 3475740"/>
              <a:gd name="connsiteY5" fmla="*/ 3314820 h 3365762"/>
              <a:gd name="connsiteX6" fmla="*/ 523883 w 3475740"/>
              <a:gd name="connsiteY6" fmla="*/ 2921364 h 3365762"/>
              <a:gd name="connsiteX7" fmla="*/ 2637285 w 3475740"/>
              <a:gd name="connsiteY7" fmla="*/ 1484 h 336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5740" h="3365762">
                <a:moveTo>
                  <a:pt x="2637285" y="1484"/>
                </a:moveTo>
                <a:cubicBezTo>
                  <a:pt x="2811729" y="5696"/>
                  <a:pt x="2994768" y="18940"/>
                  <a:pt x="3186384" y="42069"/>
                </a:cubicBezTo>
                <a:lnTo>
                  <a:pt x="3475740" y="83635"/>
                </a:lnTo>
                <a:lnTo>
                  <a:pt x="3475740" y="3236883"/>
                </a:lnTo>
                <a:lnTo>
                  <a:pt x="3010550" y="3270905"/>
                </a:lnTo>
                <a:cubicBezTo>
                  <a:pt x="2856862" y="3284032"/>
                  <a:pt x="2706269" y="3298754"/>
                  <a:pt x="2559426" y="3314820"/>
                </a:cubicBezTo>
                <a:cubicBezTo>
                  <a:pt x="1820524" y="3395712"/>
                  <a:pt x="1048366" y="3447847"/>
                  <a:pt x="523883" y="2921364"/>
                </a:cubicBezTo>
                <a:cubicBezTo>
                  <a:pt x="-614488" y="1778575"/>
                  <a:pt x="107846" y="-59579"/>
                  <a:pt x="2637285" y="1484"/>
                </a:cubicBezTo>
                <a:close/>
              </a:path>
            </a:pathLst>
          </a:custGeom>
        </p:spPr>
        <p:txBody>
          <a:bodyPr wrap="square" anchor="ctr">
            <a:noAutofit/>
          </a:bodyPr>
          <a:lstStyle>
            <a:lvl1pPr marL="0" indent="0" algn="ctr">
              <a:buFontTx/>
              <a:buNone/>
              <a:defRPr sz="1100">
                <a:solidFill>
                  <a:schemeClr val="tx1"/>
                </a:solidFill>
              </a:defRPr>
            </a:lvl1pPr>
          </a:lstStyle>
          <a:p>
            <a:endParaRPr lang="nl-BE" dirty="0"/>
          </a:p>
        </p:txBody>
      </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4" name="Title 1">
            <a:extLst>
              <a:ext uri="{FF2B5EF4-FFF2-40B4-BE49-F238E27FC236}">
                <a16:creationId xmlns:a16="http://schemas.microsoft.com/office/drawing/2014/main" id="{06AE90D0-A1BA-BCC8-790D-53D5105364EB}"/>
              </a:ext>
            </a:extLst>
          </p:cNvPr>
          <p:cNvSpPr>
            <a:spLocks noGrp="1"/>
          </p:cNvSpPr>
          <p:nvPr>
            <p:ph type="title"/>
          </p:nvPr>
        </p:nvSpPr>
        <p:spPr>
          <a:xfrm>
            <a:off x="396373" y="365126"/>
            <a:ext cx="8069201" cy="439737"/>
          </a:xfrm>
        </p:spPr>
        <p:txBody>
          <a:bodyPr anchor="t">
            <a:noAutofit/>
          </a:bodyPr>
          <a:lstStyle>
            <a:lvl1pPr>
              <a:defRPr sz="2600">
                <a:solidFill>
                  <a:schemeClr val="tx1"/>
                </a:solidFill>
              </a:defRPr>
            </a:lvl1pPr>
          </a:lstStyle>
          <a:p>
            <a:r>
              <a:rPr lang="en-US" dirty="0"/>
              <a:t>Click to edit Master title style</a:t>
            </a:r>
            <a:endParaRPr lang="nl-BE" dirty="0"/>
          </a:p>
        </p:txBody>
      </p:sp>
      <p:sp>
        <p:nvSpPr>
          <p:cNvPr id="5" name="Content Placeholder 2">
            <a:extLst>
              <a:ext uri="{FF2B5EF4-FFF2-40B4-BE49-F238E27FC236}">
                <a16:creationId xmlns:a16="http://schemas.microsoft.com/office/drawing/2014/main" id="{FC561C4B-012E-9248-8AA8-5ABD575C0AF7}"/>
              </a:ext>
            </a:extLst>
          </p:cNvPr>
          <p:cNvSpPr>
            <a:spLocks noGrp="1"/>
          </p:cNvSpPr>
          <p:nvPr>
            <p:ph idx="1"/>
          </p:nvPr>
        </p:nvSpPr>
        <p:spPr>
          <a:xfrm>
            <a:off x="396373" y="1395413"/>
            <a:ext cx="8069201" cy="4952292"/>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6" name="Text Placeholder 10">
            <a:extLst>
              <a:ext uri="{FF2B5EF4-FFF2-40B4-BE49-F238E27FC236}">
                <a16:creationId xmlns:a16="http://schemas.microsoft.com/office/drawing/2014/main" id="{FD30D9B7-FB17-780B-B0AB-10055C1AE08C}"/>
              </a:ext>
            </a:extLst>
          </p:cNvPr>
          <p:cNvSpPr>
            <a:spLocks noGrp="1"/>
          </p:cNvSpPr>
          <p:nvPr>
            <p:ph type="body" sz="quarter" idx="11" hasCustomPrompt="1"/>
          </p:nvPr>
        </p:nvSpPr>
        <p:spPr>
          <a:xfrm>
            <a:off x="396372" y="781050"/>
            <a:ext cx="8069361" cy="415925"/>
          </a:xfrm>
        </p:spPr>
        <p:txBody>
          <a:bodyPr>
            <a:normAutofit/>
          </a:bodyPr>
          <a:lstStyle>
            <a:lvl1pPr marL="0" indent="0">
              <a:buFont typeface="Arial" panose="020B0604020202020204" pitchFamily="34" charset="0"/>
              <a:buNone/>
              <a:defRPr sz="1600">
                <a:solidFill>
                  <a:srgbClr val="3A3A42"/>
                </a:solidFill>
                <a:latin typeface="Poppins Medium" panose="00000600000000000000" pitchFamily="2" charset="0"/>
                <a:cs typeface="Poppins Medium" panose="00000600000000000000" pitchFamily="2" charset="0"/>
              </a:defRPr>
            </a:lvl1pPr>
          </a:lstStyle>
          <a:p>
            <a:pPr lvl="0"/>
            <a:r>
              <a:rPr lang="en-US" dirty="0"/>
              <a:t>Add subtitle</a:t>
            </a:r>
          </a:p>
        </p:txBody>
      </p:sp>
      <p:sp>
        <p:nvSpPr>
          <p:cNvPr id="2" name="Rectangle: Rounded Corners 1">
            <a:extLst>
              <a:ext uri="{FF2B5EF4-FFF2-40B4-BE49-F238E27FC236}">
                <a16:creationId xmlns:a16="http://schemas.microsoft.com/office/drawing/2014/main" id="{568DCC1B-82AE-6927-B074-5E55C0DFA969}"/>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339238142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image - var6">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97EBCD2-2E64-E824-14C7-819BADC65D6D}"/>
              </a:ext>
            </a:extLst>
          </p:cNvPr>
          <p:cNvSpPr>
            <a:spLocks noGrp="1"/>
          </p:cNvSpPr>
          <p:nvPr>
            <p:ph type="pic" sz="quarter" idx="10"/>
          </p:nvPr>
        </p:nvSpPr>
        <p:spPr>
          <a:xfrm>
            <a:off x="8789331" y="1063809"/>
            <a:ext cx="3156934" cy="4579768"/>
          </a:xfrm>
          <a:custGeom>
            <a:avLst/>
            <a:gdLst>
              <a:gd name="connsiteX0" fmla="*/ 2539037 w 3156934"/>
              <a:gd name="connsiteY0" fmla="*/ 3 h 4579768"/>
              <a:gd name="connsiteX1" fmla="*/ 2667367 w 3156934"/>
              <a:gd name="connsiteY1" fmla="*/ 23710 h 4579768"/>
              <a:gd name="connsiteX2" fmla="*/ 2903297 w 3156934"/>
              <a:gd name="connsiteY2" fmla="*/ 3694219 h 4579768"/>
              <a:gd name="connsiteX3" fmla="*/ 953586 w 3156934"/>
              <a:gd name="connsiteY3" fmla="*/ 4498361 h 4579768"/>
              <a:gd name="connsiteX4" fmla="*/ 109726 w 3156934"/>
              <a:gd name="connsiteY4" fmla="*/ 2565564 h 4579768"/>
              <a:gd name="connsiteX5" fmla="*/ 2539037 w 3156934"/>
              <a:gd name="connsiteY5" fmla="*/ 3 h 45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6934" h="4579768">
                <a:moveTo>
                  <a:pt x="2539037" y="3"/>
                </a:moveTo>
                <a:cubicBezTo>
                  <a:pt x="2585062" y="150"/>
                  <a:pt x="2628009" y="7805"/>
                  <a:pt x="2667367" y="23710"/>
                </a:cubicBezTo>
                <a:cubicBezTo>
                  <a:pt x="3288077" y="274550"/>
                  <a:pt x="3262141" y="2805880"/>
                  <a:pt x="2903297" y="3694219"/>
                </a:cubicBezTo>
                <a:cubicBezTo>
                  <a:pt x="2544453" y="4582434"/>
                  <a:pt x="1515282" y="4692442"/>
                  <a:pt x="953586" y="4498361"/>
                </a:cubicBezTo>
                <a:cubicBezTo>
                  <a:pt x="335131" y="4284608"/>
                  <a:pt x="-249118" y="3453778"/>
                  <a:pt x="109726" y="2565564"/>
                </a:cubicBezTo>
                <a:cubicBezTo>
                  <a:pt x="465523" y="1685173"/>
                  <a:pt x="1848653" y="-2195"/>
                  <a:pt x="2539037" y="3"/>
                </a:cubicBezTo>
                <a:close/>
              </a:path>
            </a:pathLst>
          </a:custGeom>
        </p:spPr>
        <p:txBody>
          <a:bodyPr wrap="square" anchor="ctr">
            <a:noAutofit/>
          </a:bodyPr>
          <a:lstStyle>
            <a:lvl1pPr marL="0" indent="0" algn="ctr">
              <a:buNone/>
              <a:defRPr sz="1100">
                <a:solidFill>
                  <a:schemeClr val="tx1"/>
                </a:solidFill>
              </a:defRPr>
            </a:lvl1pPr>
          </a:lstStyle>
          <a:p>
            <a:endParaRPr lang="nl-BE" dirty="0"/>
          </a:p>
        </p:txBody>
      </p:sp>
      <p:sp>
        <p:nvSpPr>
          <p:cNvPr id="13" name="Graphic 11">
            <a:extLst>
              <a:ext uri="{FF2B5EF4-FFF2-40B4-BE49-F238E27FC236}">
                <a16:creationId xmlns:a16="http://schemas.microsoft.com/office/drawing/2014/main" id="{319A4FA0-0FE7-EA84-0066-8A3D314F62C4}"/>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1">
            <a:extLst>
              <a:ext uri="{FF2B5EF4-FFF2-40B4-BE49-F238E27FC236}">
                <a16:creationId xmlns:a16="http://schemas.microsoft.com/office/drawing/2014/main" id="{F842E3C3-36BB-954F-4A30-F59F9A6CB4E3}"/>
              </a:ext>
            </a:extLst>
          </p:cNvPr>
          <p:cNvSpPr>
            <a:spLocks noGrp="1"/>
          </p:cNvSpPr>
          <p:nvPr>
            <p:ph type="title"/>
          </p:nvPr>
        </p:nvSpPr>
        <p:spPr>
          <a:xfrm>
            <a:off x="396373" y="365126"/>
            <a:ext cx="8069201" cy="885538"/>
          </a:xfrm>
        </p:spPr>
        <p:txBody>
          <a:bodyPr>
            <a:normAutofit/>
          </a:bodyPr>
          <a:lstStyle>
            <a:lvl1pPr>
              <a:defRPr sz="2800">
                <a:solidFill>
                  <a:schemeClr val="tx1"/>
                </a:solidFill>
              </a:defRPr>
            </a:lvl1pPr>
          </a:lstStyle>
          <a:p>
            <a:r>
              <a:rPr lang="en-US" dirty="0"/>
              <a:t>Click to edit Master title style</a:t>
            </a:r>
            <a:endParaRPr lang="nl-BE" dirty="0"/>
          </a:p>
        </p:txBody>
      </p:sp>
      <p:sp>
        <p:nvSpPr>
          <p:cNvPr id="3" name="Content Placeholder 2">
            <a:extLst>
              <a:ext uri="{FF2B5EF4-FFF2-40B4-BE49-F238E27FC236}">
                <a16:creationId xmlns:a16="http://schemas.microsoft.com/office/drawing/2014/main" id="{E8FD3EA0-E8A0-0FEE-CBEF-BEB581FDAC54}"/>
              </a:ext>
            </a:extLst>
          </p:cNvPr>
          <p:cNvSpPr>
            <a:spLocks noGrp="1"/>
          </p:cNvSpPr>
          <p:nvPr>
            <p:ph idx="1"/>
          </p:nvPr>
        </p:nvSpPr>
        <p:spPr>
          <a:xfrm>
            <a:off x="396373" y="1274654"/>
            <a:ext cx="8069201" cy="5073051"/>
          </a:xfrm>
        </p:spPr>
        <p:txBody>
          <a:bodyPr/>
          <a:lstStyle>
            <a:lvl1pP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7" name="Picture 6">
            <a:extLst>
              <a:ext uri="{FF2B5EF4-FFF2-40B4-BE49-F238E27FC236}">
                <a16:creationId xmlns:a16="http://schemas.microsoft.com/office/drawing/2014/main" id="{B2C7E1B1-2ECC-8E31-1805-FE62E60993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248" y="6465296"/>
            <a:ext cx="207461" cy="271192"/>
          </a:xfrm>
          <a:prstGeom prst="rect">
            <a:avLst/>
          </a:prstGeom>
        </p:spPr>
      </p:pic>
      <p:sp>
        <p:nvSpPr>
          <p:cNvPr id="8" name="TextBox 7">
            <a:extLst>
              <a:ext uri="{FF2B5EF4-FFF2-40B4-BE49-F238E27FC236}">
                <a16:creationId xmlns:a16="http://schemas.microsoft.com/office/drawing/2014/main" id="{90EAB743-BC30-94A9-DA0D-269C0C59D7E6}"/>
              </a:ext>
            </a:extLst>
          </p:cNvPr>
          <p:cNvSpPr txBox="1"/>
          <p:nvPr userDrawn="1"/>
        </p:nvSpPr>
        <p:spPr>
          <a:xfrm>
            <a:off x="418861" y="6495802"/>
            <a:ext cx="1598726" cy="215444"/>
          </a:xfrm>
          <a:prstGeom prst="rect">
            <a:avLst/>
          </a:prstGeom>
          <a:noFill/>
        </p:spPr>
        <p:txBody>
          <a:bodyPr wrap="square" rtlCol="0" anchor="ctr">
            <a:spAutoFit/>
          </a:bodyPr>
          <a:lstStyle/>
          <a:p>
            <a:fld id="{A8A37076-0ED2-496E-987C-423A95EE2633}" type="slidenum">
              <a:rPr lang="nl-BE" sz="800" b="0" smtClean="0"/>
              <a:t>‹#›</a:t>
            </a:fld>
            <a:endParaRPr lang="nl-BE" sz="800" b="0" dirty="0"/>
          </a:p>
        </p:txBody>
      </p:sp>
      <p:sp>
        <p:nvSpPr>
          <p:cNvPr id="9" name="TextBox 8">
            <a:extLst>
              <a:ext uri="{FF2B5EF4-FFF2-40B4-BE49-F238E27FC236}">
                <a16:creationId xmlns:a16="http://schemas.microsoft.com/office/drawing/2014/main" id="{02DCF726-3595-23CC-023B-89B7A0C3E00F}"/>
              </a:ext>
            </a:extLst>
          </p:cNvPr>
          <p:cNvSpPr txBox="1"/>
          <p:nvPr userDrawn="1"/>
        </p:nvSpPr>
        <p:spPr>
          <a:xfrm>
            <a:off x="332828" y="6489287"/>
            <a:ext cx="207461" cy="215444"/>
          </a:xfrm>
          <a:prstGeom prst="rect">
            <a:avLst/>
          </a:prstGeom>
          <a:noFill/>
        </p:spPr>
        <p:txBody>
          <a:bodyPr wrap="square" rtlCol="0">
            <a:spAutoFit/>
          </a:bodyPr>
          <a:lstStyle/>
          <a:p>
            <a:pPr algn="ctr"/>
            <a:r>
              <a:rPr lang="nl-BE" sz="800" b="0" dirty="0"/>
              <a:t>|</a:t>
            </a:r>
          </a:p>
        </p:txBody>
      </p:sp>
      <p:sp>
        <p:nvSpPr>
          <p:cNvPr id="17" name="Freeform: Shape 16">
            <a:extLst>
              <a:ext uri="{FF2B5EF4-FFF2-40B4-BE49-F238E27FC236}">
                <a16:creationId xmlns:a16="http://schemas.microsoft.com/office/drawing/2014/main" id="{EF05C741-0472-9127-5FA3-A73F9D70D829}"/>
              </a:ext>
            </a:extLst>
          </p:cNvPr>
          <p:cNvSpPr/>
          <p:nvPr/>
        </p:nvSpPr>
        <p:spPr>
          <a:xfrm>
            <a:off x="11194789" y="1"/>
            <a:ext cx="3171416" cy="6854943"/>
          </a:xfrm>
          <a:custGeom>
            <a:avLst/>
            <a:gdLst>
              <a:gd name="connsiteX0" fmla="*/ 95 w 3171416"/>
              <a:gd name="connsiteY0" fmla="*/ 6854811 h 6854943"/>
              <a:gd name="connsiteX1" fmla="*/ 3171417 w 3171416"/>
              <a:gd name="connsiteY1" fmla="*/ 6854811 h 6854943"/>
              <a:gd name="connsiteX2" fmla="*/ 3171417 w 3171416"/>
              <a:gd name="connsiteY2" fmla="*/ 0 h 6854943"/>
              <a:gd name="connsiteX3" fmla="*/ 2894051 w 3171416"/>
              <a:gd name="connsiteY3" fmla="*/ 0 h 6854943"/>
              <a:gd name="connsiteX4" fmla="*/ 2463906 w 3171416"/>
              <a:gd name="connsiteY4" fmla="*/ 843162 h 6854943"/>
              <a:gd name="connsiteX5" fmla="*/ 0 w 3171416"/>
              <a:gd name="connsiteY5" fmla="*/ 6854944 h 685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416" h="6854943">
                <a:moveTo>
                  <a:pt x="95" y="6854811"/>
                </a:moveTo>
                <a:lnTo>
                  <a:pt x="3171417" y="6854811"/>
                </a:lnTo>
                <a:lnTo>
                  <a:pt x="3171417" y="0"/>
                </a:lnTo>
                <a:lnTo>
                  <a:pt x="2894051" y="0"/>
                </a:lnTo>
                <a:cubicBezTo>
                  <a:pt x="2765084" y="288807"/>
                  <a:pt x="2614876" y="569108"/>
                  <a:pt x="2463906" y="843162"/>
                </a:cubicBezTo>
                <a:cubicBezTo>
                  <a:pt x="1554086" y="2494265"/>
                  <a:pt x="570733" y="4667427"/>
                  <a:pt x="0" y="6854944"/>
                </a:cubicBezTo>
                <a:close/>
              </a:path>
            </a:pathLst>
          </a:custGeom>
          <a:noFill/>
          <a:ln w="0" cap="flat">
            <a:noFill/>
            <a:prstDash val="solid"/>
            <a:miter/>
          </a:ln>
        </p:spPr>
        <p:txBody>
          <a:bodyPr rtlCol="0" anchor="ctr"/>
          <a:lstStyle/>
          <a:p>
            <a:endParaRPr lang="nl-BE"/>
          </a:p>
        </p:txBody>
      </p:sp>
      <p:sp>
        <p:nvSpPr>
          <p:cNvPr id="18" name="Freeform: Shape 17">
            <a:extLst>
              <a:ext uri="{FF2B5EF4-FFF2-40B4-BE49-F238E27FC236}">
                <a16:creationId xmlns:a16="http://schemas.microsoft.com/office/drawing/2014/main" id="{9097CBCF-F019-5B78-651A-B44E987AE166}"/>
              </a:ext>
            </a:extLst>
          </p:cNvPr>
          <p:cNvSpPr/>
          <p:nvPr/>
        </p:nvSpPr>
        <p:spPr>
          <a:xfrm>
            <a:off x="8861947" y="1"/>
            <a:ext cx="1249097" cy="6854810"/>
          </a:xfrm>
          <a:custGeom>
            <a:avLst/>
            <a:gdLst>
              <a:gd name="connsiteX0" fmla="*/ 1249098 w 1249097"/>
              <a:gd name="connsiteY0" fmla="*/ 0 h 6854810"/>
              <a:gd name="connsiteX1" fmla="*/ 0 w 1249097"/>
              <a:gd name="connsiteY1" fmla="*/ 0 h 6854810"/>
              <a:gd name="connsiteX2" fmla="*/ 0 w 1249097"/>
              <a:gd name="connsiteY2" fmla="*/ 6854811 h 6854810"/>
              <a:gd name="connsiteX3" fmla="*/ 204405 w 1249097"/>
              <a:gd name="connsiteY3" fmla="*/ 6854811 h 6854810"/>
              <a:gd name="connsiteX4" fmla="*/ 1249098 w 1249097"/>
              <a:gd name="connsiteY4" fmla="*/ 0 h 685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97" h="6854810">
                <a:moveTo>
                  <a:pt x="1249098" y="0"/>
                </a:moveTo>
                <a:lnTo>
                  <a:pt x="0" y="0"/>
                </a:lnTo>
                <a:lnTo>
                  <a:pt x="0" y="6854811"/>
                </a:lnTo>
                <a:lnTo>
                  <a:pt x="204405" y="6854811"/>
                </a:lnTo>
                <a:cubicBezTo>
                  <a:pt x="356422" y="4399354"/>
                  <a:pt x="694557" y="2134220"/>
                  <a:pt x="1249098" y="0"/>
                </a:cubicBezTo>
                <a:close/>
              </a:path>
            </a:pathLst>
          </a:custGeom>
          <a:noFill/>
          <a:ln w="0" cap="flat">
            <a:noFill/>
            <a:prstDash val="solid"/>
            <a:miter/>
          </a:ln>
        </p:spPr>
        <p:txBody>
          <a:bodyPr rtlCol="0" anchor="ctr"/>
          <a:lstStyle/>
          <a:p>
            <a:endParaRPr lang="nl-BE"/>
          </a:p>
        </p:txBody>
      </p:sp>
      <p:sp>
        <p:nvSpPr>
          <p:cNvPr id="4" name="Rectangle: Rounded Corners 3">
            <a:extLst>
              <a:ext uri="{FF2B5EF4-FFF2-40B4-BE49-F238E27FC236}">
                <a16:creationId xmlns:a16="http://schemas.microsoft.com/office/drawing/2014/main" id="{5D13EEBA-BADF-67A8-EDDF-82470D02B300}"/>
              </a:ext>
            </a:extLst>
          </p:cNvPr>
          <p:cNvSpPr/>
          <p:nvPr userDrawn="1"/>
        </p:nvSpPr>
        <p:spPr>
          <a:xfrm>
            <a:off x="11143883" y="6465296"/>
            <a:ext cx="831808" cy="247773"/>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900" dirty="0">
                <a:latin typeface="+mj-lt"/>
              </a:rPr>
              <a:t>Microsoft</a:t>
            </a:r>
          </a:p>
        </p:txBody>
      </p:sp>
    </p:spTree>
    <p:extLst>
      <p:ext uri="{BB962C8B-B14F-4D97-AF65-F5344CB8AC3E}">
        <p14:creationId xmlns:p14="http://schemas.microsoft.com/office/powerpoint/2010/main" val="3688082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slideLayout" Target="../slideLayouts/slideLayout87.xml"/><Relationship Id="rId1" Type="http://schemas.openxmlformats.org/officeDocument/2006/relationships/slideLayout" Target="../slideLayouts/slideLayout86.xml"/><Relationship Id="rId5" Type="http://schemas.openxmlformats.org/officeDocument/2006/relationships/image" Target="../media/image6.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heme" Target="../theme/theme11.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image" Target="../media/image6.png"/><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theme" Target="../theme/theme12.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135.xml"/><Relationship Id="rId7"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s>
</file>

<file path=ppt/slideMasters/_rels/slideMaster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41.xml"/><Relationship Id="rId7" Type="http://schemas.openxmlformats.org/officeDocument/2006/relationships/theme" Target="../theme/theme14.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5" Type="http://schemas.openxmlformats.org/officeDocument/2006/relationships/slideLayout" Target="../slideLayouts/slideLayout143.xml"/><Relationship Id="rId4" Type="http://schemas.openxmlformats.org/officeDocument/2006/relationships/slideLayout" Target="../slideLayouts/slideLayout142.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3.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4.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image" Target="../media/image6.pn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9.xml"/><Relationship Id="rId7" Type="http://schemas.openxmlformats.org/officeDocument/2006/relationships/theme" Target="../theme/theme6.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5.xml"/><Relationship Id="rId7" Type="http://schemas.openxmlformats.org/officeDocument/2006/relationships/theme" Target="../theme/theme7.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slideLayout" Target="../slideLayouts/slideLayout80.xml"/><Relationship Id="rId1" Type="http://schemas.openxmlformats.org/officeDocument/2006/relationships/slideLayout" Target="../slideLayouts/slideLayout79.xml"/><Relationship Id="rId5" Type="http://schemas.openxmlformats.org/officeDocument/2006/relationships/theme" Target="../theme/theme8.xml"/><Relationship Id="rId4" Type="http://schemas.openxmlformats.org/officeDocument/2006/relationships/slideLayout" Target="../slideLayouts/slideLayout82.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85.xml"/><Relationship Id="rId2" Type="http://schemas.openxmlformats.org/officeDocument/2006/relationships/slideLayout" Target="../slideLayouts/slideLayout84.xml"/><Relationship Id="rId1" Type="http://schemas.openxmlformats.org/officeDocument/2006/relationships/slideLayout" Target="../slideLayouts/slideLayout83.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73411F-30CC-1530-A611-3CF319EC71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ext Placeholder 2">
            <a:extLst>
              <a:ext uri="{FF2B5EF4-FFF2-40B4-BE49-F238E27FC236}">
                <a16:creationId xmlns:a16="http://schemas.microsoft.com/office/drawing/2014/main" id="{4838E8E8-AA68-9A2D-C7A1-16AC30A10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Date Placeholder 3">
            <a:extLst>
              <a:ext uri="{FF2B5EF4-FFF2-40B4-BE49-F238E27FC236}">
                <a16:creationId xmlns:a16="http://schemas.microsoft.com/office/drawing/2014/main" id="{C97EBB81-F173-35A3-90D1-E5EC41216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5DF04C-ECE5-4499-A770-C6778BC5FE70}" type="datetimeFigureOut">
              <a:rPr lang="nl-BE" smtClean="0"/>
              <a:t>20/03/2024</a:t>
            </a:fld>
            <a:endParaRPr lang="nl-BE"/>
          </a:p>
        </p:txBody>
      </p:sp>
      <p:sp>
        <p:nvSpPr>
          <p:cNvPr id="5" name="Footer Placeholder 4">
            <a:extLst>
              <a:ext uri="{FF2B5EF4-FFF2-40B4-BE49-F238E27FC236}">
                <a16:creationId xmlns:a16="http://schemas.microsoft.com/office/drawing/2014/main" id="{0A658DD0-8BBE-60AB-C36D-20E39C3FBB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C413D740-1AC4-A66C-CAC1-6674A7CCFA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EFBCBF-D717-48A8-9063-4F5A9A79B959}" type="slidenum">
              <a:rPr lang="nl-BE" smtClean="0"/>
              <a:t>‹#›</a:t>
            </a:fld>
            <a:endParaRPr lang="nl-BE"/>
          </a:p>
        </p:txBody>
      </p:sp>
    </p:spTree>
    <p:extLst>
      <p:ext uri="{BB962C8B-B14F-4D97-AF65-F5344CB8AC3E}">
        <p14:creationId xmlns:p14="http://schemas.microsoft.com/office/powerpoint/2010/main" val="15266243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0" r:id="rId7"/>
    <p:sldLayoutId id="2147483661" r:id="rId8"/>
    <p:sldLayoutId id="2147483663" r:id="rId9"/>
    <p:sldLayoutId id="2147483662" r:id="rId10"/>
    <p:sldLayoutId id="2147483664" r:id="rId11"/>
    <p:sldLayoutId id="2147483665" r:id="rId12"/>
    <p:sldLayoutId id="2147483649" r:id="rId13"/>
    <p:sldLayoutId id="2147483672" r:id="rId14"/>
    <p:sldLayoutId id="2147483868" r:id="rId15"/>
    <p:sldLayoutId id="2147483866" r:id="rId16"/>
    <p:sldLayoutId id="214748386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84D615-7D8E-E035-4E3C-61BB3962D3BD}"/>
              </a:ext>
            </a:extLst>
          </p:cNvPr>
          <p:cNvPicPr>
            <a:picLocks noChangeAspect="1"/>
          </p:cNvPicPr>
          <p:nvPr userDrawn="1"/>
        </p:nvPicPr>
        <p:blipFill>
          <a:blip r:embed="rId5">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8" name="Graphic 11">
            <a:extLst>
              <a:ext uri="{FF2B5EF4-FFF2-40B4-BE49-F238E27FC236}">
                <a16:creationId xmlns:a16="http://schemas.microsoft.com/office/drawing/2014/main" id="{A8ABC120-02AA-18F9-CFA5-6BB386CF4E6C}"/>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Placeholder 1">
            <a:extLst>
              <a:ext uri="{FF2B5EF4-FFF2-40B4-BE49-F238E27FC236}">
                <a16:creationId xmlns:a16="http://schemas.microsoft.com/office/drawing/2014/main" id="{3E73411F-30CC-1530-A611-3CF319EC71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4838E8E8-AA68-9A2D-C7A1-16AC30A10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Date Placeholder 3">
            <a:extLst>
              <a:ext uri="{FF2B5EF4-FFF2-40B4-BE49-F238E27FC236}">
                <a16:creationId xmlns:a16="http://schemas.microsoft.com/office/drawing/2014/main" id="{C97EBB81-F173-35A3-90D1-E5EC41216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5DF04C-ECE5-4499-A770-C6778BC5FE70}" type="datetimeFigureOut">
              <a:rPr lang="nl-BE" smtClean="0"/>
              <a:t>20/03/2024</a:t>
            </a:fld>
            <a:endParaRPr lang="nl-BE"/>
          </a:p>
        </p:txBody>
      </p:sp>
      <p:sp>
        <p:nvSpPr>
          <p:cNvPr id="5" name="Footer Placeholder 4">
            <a:extLst>
              <a:ext uri="{FF2B5EF4-FFF2-40B4-BE49-F238E27FC236}">
                <a16:creationId xmlns:a16="http://schemas.microsoft.com/office/drawing/2014/main" id="{0A658DD0-8BBE-60AB-C36D-20E39C3FBB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C413D740-1AC4-A66C-CAC1-6674A7CCFA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EFBCBF-D717-48A8-9063-4F5A9A79B959}" type="slidenum">
              <a:rPr lang="nl-BE" smtClean="0"/>
              <a:t>‹#›</a:t>
            </a:fld>
            <a:endParaRPr lang="nl-BE"/>
          </a:p>
        </p:txBody>
      </p:sp>
    </p:spTree>
    <p:extLst>
      <p:ext uri="{BB962C8B-B14F-4D97-AF65-F5344CB8AC3E}">
        <p14:creationId xmlns:p14="http://schemas.microsoft.com/office/powerpoint/2010/main" val="1885007916"/>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73411F-30CC-1530-A611-3CF319EC71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4838E8E8-AA68-9A2D-C7A1-16AC30A10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Date Placeholder 3">
            <a:extLst>
              <a:ext uri="{FF2B5EF4-FFF2-40B4-BE49-F238E27FC236}">
                <a16:creationId xmlns:a16="http://schemas.microsoft.com/office/drawing/2014/main" id="{C97EBB81-F173-35A3-90D1-E5EC41216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5DF04C-ECE5-4499-A770-C6778BC5FE70}" type="datetimeFigureOut">
              <a:rPr lang="nl-BE" smtClean="0"/>
              <a:t>20/03/2024</a:t>
            </a:fld>
            <a:endParaRPr lang="nl-BE"/>
          </a:p>
        </p:txBody>
      </p:sp>
      <p:sp>
        <p:nvSpPr>
          <p:cNvPr id="5" name="Footer Placeholder 4">
            <a:extLst>
              <a:ext uri="{FF2B5EF4-FFF2-40B4-BE49-F238E27FC236}">
                <a16:creationId xmlns:a16="http://schemas.microsoft.com/office/drawing/2014/main" id="{0A658DD0-8BBE-60AB-C36D-20E39C3FBB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C413D740-1AC4-A66C-CAC1-6674A7CCFA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EFBCBF-D717-48A8-9063-4F5A9A79B959}" type="slidenum">
              <a:rPr lang="nl-BE" smtClean="0"/>
              <a:t>‹#›</a:t>
            </a:fld>
            <a:endParaRPr lang="nl-BE"/>
          </a:p>
        </p:txBody>
      </p:sp>
    </p:spTree>
    <p:extLst>
      <p:ext uri="{BB962C8B-B14F-4D97-AF65-F5344CB8AC3E}">
        <p14:creationId xmlns:p14="http://schemas.microsoft.com/office/powerpoint/2010/main" val="318159486"/>
      </p:ext>
    </p:extLst>
  </p:cSld>
  <p:clrMap bg1="lt1" tx1="dk1" bg2="lt2" tx2="dk2" accent1="accent1" accent2="accent2" accent3="accent3" accent4="accent4" accent5="accent5" accent6="accent6" hlink="hlink" folHlink="folHlink"/>
  <p:sldLayoutIdLst>
    <p:sldLayoutId id="2147483830" r:id="rId1"/>
    <p:sldLayoutId id="2147483788" r:id="rId2"/>
    <p:sldLayoutId id="2147483831" r:id="rId3"/>
    <p:sldLayoutId id="2147483855" r:id="rId4"/>
    <p:sldLayoutId id="2147483832" r:id="rId5"/>
    <p:sldLayoutId id="2147483856" r:id="rId6"/>
    <p:sldLayoutId id="2147483833" r:id="rId7"/>
    <p:sldLayoutId id="2147483857" r:id="rId8"/>
    <p:sldLayoutId id="2147483834" r:id="rId9"/>
    <p:sldLayoutId id="2147483862" r:id="rId10"/>
    <p:sldLayoutId id="2147483835" r:id="rId11"/>
    <p:sldLayoutId id="2147483863" r:id="rId12"/>
    <p:sldLayoutId id="2147483836" r:id="rId13"/>
    <p:sldLayoutId id="2147483864" r:id="rId14"/>
    <p:sldLayoutId id="2147483837" r:id="rId15"/>
    <p:sldLayoutId id="2147483865" r:id="rId16"/>
    <p:sldLayoutId id="2147483838" r:id="rId17"/>
    <p:sldLayoutId id="2147483858" r:id="rId18"/>
    <p:sldLayoutId id="2147483839" r:id="rId19"/>
    <p:sldLayoutId id="2147483859" r:id="rId20"/>
    <p:sldLayoutId id="2147483860" r:id="rId21"/>
    <p:sldLayoutId id="2147483861"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8876C2-1D39-F9E0-703E-2F0218779572}"/>
              </a:ext>
            </a:extLst>
          </p:cNvPr>
          <p:cNvPicPr>
            <a:picLocks noChangeAspect="1"/>
          </p:cNvPicPr>
          <p:nvPr userDrawn="1"/>
        </p:nvPicPr>
        <p:blipFill>
          <a:blip r:embed="rId24">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8" name="Graphic 11">
            <a:extLst>
              <a:ext uri="{FF2B5EF4-FFF2-40B4-BE49-F238E27FC236}">
                <a16:creationId xmlns:a16="http://schemas.microsoft.com/office/drawing/2014/main" id="{BF084AAA-E9DF-6018-AD2D-7339A5042969}"/>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Placeholder 1">
            <a:extLst>
              <a:ext uri="{FF2B5EF4-FFF2-40B4-BE49-F238E27FC236}">
                <a16:creationId xmlns:a16="http://schemas.microsoft.com/office/drawing/2014/main" id="{3E73411F-30CC-1530-A611-3CF319EC71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4838E8E8-AA68-9A2D-C7A1-16AC30A10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Date Placeholder 3">
            <a:extLst>
              <a:ext uri="{FF2B5EF4-FFF2-40B4-BE49-F238E27FC236}">
                <a16:creationId xmlns:a16="http://schemas.microsoft.com/office/drawing/2014/main" id="{C97EBB81-F173-35A3-90D1-E5EC41216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5DF04C-ECE5-4499-A770-C6778BC5FE70}" type="datetimeFigureOut">
              <a:rPr lang="nl-BE" smtClean="0"/>
              <a:t>20/03/2024</a:t>
            </a:fld>
            <a:endParaRPr lang="nl-BE"/>
          </a:p>
        </p:txBody>
      </p:sp>
      <p:sp>
        <p:nvSpPr>
          <p:cNvPr id="5" name="Footer Placeholder 4">
            <a:extLst>
              <a:ext uri="{FF2B5EF4-FFF2-40B4-BE49-F238E27FC236}">
                <a16:creationId xmlns:a16="http://schemas.microsoft.com/office/drawing/2014/main" id="{0A658DD0-8BBE-60AB-C36D-20E39C3FBB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C413D740-1AC4-A66C-CAC1-6674A7CCFA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EFBCBF-D717-48A8-9063-4F5A9A79B959}" type="slidenum">
              <a:rPr lang="nl-BE" smtClean="0"/>
              <a:t>‹#›</a:t>
            </a:fld>
            <a:endParaRPr lang="nl-BE"/>
          </a:p>
        </p:txBody>
      </p:sp>
    </p:spTree>
    <p:extLst>
      <p:ext uri="{BB962C8B-B14F-4D97-AF65-F5344CB8AC3E}">
        <p14:creationId xmlns:p14="http://schemas.microsoft.com/office/powerpoint/2010/main" val="3690498796"/>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73411F-30CC-1530-A611-3CF319EC71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4838E8E8-AA68-9A2D-C7A1-16AC30A10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Date Placeholder 3">
            <a:extLst>
              <a:ext uri="{FF2B5EF4-FFF2-40B4-BE49-F238E27FC236}">
                <a16:creationId xmlns:a16="http://schemas.microsoft.com/office/drawing/2014/main" id="{C97EBB81-F173-35A3-90D1-E5EC41216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5DF04C-ECE5-4499-A770-C6778BC5FE70}" type="datetimeFigureOut">
              <a:rPr lang="nl-BE" smtClean="0"/>
              <a:t>20/03/2024</a:t>
            </a:fld>
            <a:endParaRPr lang="nl-BE"/>
          </a:p>
        </p:txBody>
      </p:sp>
      <p:sp>
        <p:nvSpPr>
          <p:cNvPr id="5" name="Footer Placeholder 4">
            <a:extLst>
              <a:ext uri="{FF2B5EF4-FFF2-40B4-BE49-F238E27FC236}">
                <a16:creationId xmlns:a16="http://schemas.microsoft.com/office/drawing/2014/main" id="{0A658DD0-8BBE-60AB-C36D-20E39C3FBB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C413D740-1AC4-A66C-CAC1-6674A7CCFA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EFBCBF-D717-48A8-9063-4F5A9A79B959}" type="slidenum">
              <a:rPr lang="nl-BE" smtClean="0"/>
              <a:t>‹#›</a:t>
            </a:fld>
            <a:endParaRPr lang="nl-BE"/>
          </a:p>
        </p:txBody>
      </p:sp>
    </p:spTree>
    <p:extLst>
      <p:ext uri="{BB962C8B-B14F-4D97-AF65-F5344CB8AC3E}">
        <p14:creationId xmlns:p14="http://schemas.microsoft.com/office/powerpoint/2010/main" val="3554470481"/>
      </p:ext>
    </p:extLst>
  </p:cSld>
  <p:clrMap bg1="lt1" tx1="dk1" bg2="lt2" tx2="dk2" accent1="accent1" accent2="accent2" accent3="accent3" accent4="accent4" accent5="accent5" accent6="accent6" hlink="hlink" folHlink="folHlink"/>
  <p:sldLayoutIdLst>
    <p:sldLayoutId id="2147483808" r:id="rId1"/>
    <p:sldLayoutId id="2147483842" r:id="rId2"/>
    <p:sldLayoutId id="2147483843" r:id="rId3"/>
    <p:sldLayoutId id="2147483809" r:id="rId4"/>
    <p:sldLayoutId id="2147483844" r:id="rId5"/>
    <p:sldLayoutId id="214748384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E0278C-03B5-8BD5-A0E7-295E25FBB48C}"/>
              </a:ext>
            </a:extLst>
          </p:cNvPr>
          <p:cNvPicPr>
            <a:picLocks noChangeAspect="1"/>
          </p:cNvPicPr>
          <p:nvPr userDrawn="1"/>
        </p:nvPicPr>
        <p:blipFill>
          <a:blip r:embed="rId8">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8" name="Graphic 11">
            <a:extLst>
              <a:ext uri="{FF2B5EF4-FFF2-40B4-BE49-F238E27FC236}">
                <a16:creationId xmlns:a16="http://schemas.microsoft.com/office/drawing/2014/main" id="{068A6CD0-7615-FCA7-6D0E-A4AFA2D99D43}"/>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Placeholder 1">
            <a:extLst>
              <a:ext uri="{FF2B5EF4-FFF2-40B4-BE49-F238E27FC236}">
                <a16:creationId xmlns:a16="http://schemas.microsoft.com/office/drawing/2014/main" id="{3E73411F-30CC-1530-A611-3CF319EC71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4838E8E8-AA68-9A2D-C7A1-16AC30A10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Date Placeholder 3">
            <a:extLst>
              <a:ext uri="{FF2B5EF4-FFF2-40B4-BE49-F238E27FC236}">
                <a16:creationId xmlns:a16="http://schemas.microsoft.com/office/drawing/2014/main" id="{C97EBB81-F173-35A3-90D1-E5EC41216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5DF04C-ECE5-4499-A770-C6778BC5FE70}" type="datetimeFigureOut">
              <a:rPr lang="nl-BE" smtClean="0"/>
              <a:t>20/03/2024</a:t>
            </a:fld>
            <a:endParaRPr lang="nl-BE"/>
          </a:p>
        </p:txBody>
      </p:sp>
      <p:sp>
        <p:nvSpPr>
          <p:cNvPr id="5" name="Footer Placeholder 4">
            <a:extLst>
              <a:ext uri="{FF2B5EF4-FFF2-40B4-BE49-F238E27FC236}">
                <a16:creationId xmlns:a16="http://schemas.microsoft.com/office/drawing/2014/main" id="{0A658DD0-8BBE-60AB-C36D-20E39C3FBB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C413D740-1AC4-A66C-CAC1-6674A7CCFA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EFBCBF-D717-48A8-9063-4F5A9A79B959}" type="slidenum">
              <a:rPr lang="nl-BE" smtClean="0"/>
              <a:t>‹#›</a:t>
            </a:fld>
            <a:endParaRPr lang="nl-BE"/>
          </a:p>
        </p:txBody>
      </p:sp>
    </p:spTree>
    <p:extLst>
      <p:ext uri="{BB962C8B-B14F-4D97-AF65-F5344CB8AC3E}">
        <p14:creationId xmlns:p14="http://schemas.microsoft.com/office/powerpoint/2010/main" val="3358727187"/>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73411F-30CC-1530-A611-3CF319EC71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nl-BE" dirty="0"/>
          </a:p>
        </p:txBody>
      </p:sp>
      <p:sp>
        <p:nvSpPr>
          <p:cNvPr id="3" name="Text Placeholder 2">
            <a:extLst>
              <a:ext uri="{FF2B5EF4-FFF2-40B4-BE49-F238E27FC236}">
                <a16:creationId xmlns:a16="http://schemas.microsoft.com/office/drawing/2014/main" id="{4838E8E8-AA68-9A2D-C7A1-16AC30A10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Date Placeholder 3">
            <a:extLst>
              <a:ext uri="{FF2B5EF4-FFF2-40B4-BE49-F238E27FC236}">
                <a16:creationId xmlns:a16="http://schemas.microsoft.com/office/drawing/2014/main" id="{C97EBB81-F173-35A3-90D1-E5EC41216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5DF04C-ECE5-4499-A770-C6778BC5FE70}" type="datetimeFigureOut">
              <a:rPr lang="nl-BE" smtClean="0"/>
              <a:t>20/03/2024</a:t>
            </a:fld>
            <a:endParaRPr lang="nl-BE"/>
          </a:p>
        </p:txBody>
      </p:sp>
      <p:sp>
        <p:nvSpPr>
          <p:cNvPr id="5" name="Footer Placeholder 4">
            <a:extLst>
              <a:ext uri="{FF2B5EF4-FFF2-40B4-BE49-F238E27FC236}">
                <a16:creationId xmlns:a16="http://schemas.microsoft.com/office/drawing/2014/main" id="{0A658DD0-8BBE-60AB-C36D-20E39C3FBB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C413D740-1AC4-A66C-CAC1-6674A7CCFA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EFBCBF-D717-48A8-9063-4F5A9A79B959}" type="slidenum">
              <a:rPr lang="nl-BE" smtClean="0"/>
              <a:t>‹#›</a:t>
            </a:fld>
            <a:endParaRPr lang="nl-BE"/>
          </a:p>
        </p:txBody>
      </p:sp>
    </p:spTree>
    <p:extLst>
      <p:ext uri="{BB962C8B-B14F-4D97-AF65-F5344CB8AC3E}">
        <p14:creationId xmlns:p14="http://schemas.microsoft.com/office/powerpoint/2010/main" val="771779240"/>
      </p:ext>
    </p:extLst>
  </p:cSld>
  <p:clrMap bg1="lt1" tx1="dk1" bg2="lt2" tx2="dk2" accent1="accent1" accent2="accent2" accent3="accent3" accent4="accent4" accent5="accent5" accent6="accent6" hlink="hlink" folHlink="folHlink"/>
  <p:sldLayoutIdLst>
    <p:sldLayoutId id="2147483704" r:id="rId1"/>
    <p:sldLayoutId id="2147483710" r:id="rId2"/>
    <p:sldLayoutId id="2147483711" r:id="rId3"/>
    <p:sldLayoutId id="2147483867" r:id="rId4"/>
    <p:sldLayoutId id="2147483707" r:id="rId5"/>
    <p:sldLayoutId id="2147483708" r:id="rId6"/>
    <p:sldLayoutId id="214748370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73411F-30CC-1530-A611-3CF319EC71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4838E8E8-AA68-9A2D-C7A1-16AC30A10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Date Placeholder 3">
            <a:extLst>
              <a:ext uri="{FF2B5EF4-FFF2-40B4-BE49-F238E27FC236}">
                <a16:creationId xmlns:a16="http://schemas.microsoft.com/office/drawing/2014/main" id="{C97EBB81-F173-35A3-90D1-E5EC41216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5DF04C-ECE5-4499-A770-C6778BC5FE70}" type="datetimeFigureOut">
              <a:rPr lang="nl-BE" smtClean="0"/>
              <a:t>20/03/2024</a:t>
            </a:fld>
            <a:endParaRPr lang="nl-BE"/>
          </a:p>
        </p:txBody>
      </p:sp>
      <p:sp>
        <p:nvSpPr>
          <p:cNvPr id="5" name="Footer Placeholder 4">
            <a:extLst>
              <a:ext uri="{FF2B5EF4-FFF2-40B4-BE49-F238E27FC236}">
                <a16:creationId xmlns:a16="http://schemas.microsoft.com/office/drawing/2014/main" id="{0A658DD0-8BBE-60AB-C36D-20E39C3FBB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C413D740-1AC4-A66C-CAC1-6674A7CCFA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EFBCBF-D717-48A8-9063-4F5A9A79B959}" type="slidenum">
              <a:rPr lang="nl-BE" smtClean="0"/>
              <a:t>‹#›</a:t>
            </a:fld>
            <a:endParaRPr lang="nl-BE"/>
          </a:p>
        </p:txBody>
      </p:sp>
    </p:spTree>
    <p:extLst>
      <p:ext uri="{BB962C8B-B14F-4D97-AF65-F5344CB8AC3E}">
        <p14:creationId xmlns:p14="http://schemas.microsoft.com/office/powerpoint/2010/main" val="4194515531"/>
      </p:ext>
    </p:extLst>
  </p:cSld>
  <p:clrMap bg1="lt1" tx1="dk1" bg2="lt2" tx2="dk2" accent1="accent1" accent2="accent2" accent3="accent3" accent4="accent4" accent5="accent5" accent6="accent6" hlink="hlink" folHlink="folHlink"/>
  <p:sldLayoutIdLst>
    <p:sldLayoutId id="2147483698" r:id="rId1"/>
    <p:sldLayoutId id="2147483783" r:id="rId2"/>
    <p:sldLayoutId id="2147483729" r:id="rId3"/>
    <p:sldLayoutId id="2147483784" r:id="rId4"/>
    <p:sldLayoutId id="2147483725" r:id="rId5"/>
    <p:sldLayoutId id="2147483785" r:id="rId6"/>
    <p:sldLayoutId id="2147483726" r:id="rId7"/>
    <p:sldLayoutId id="2147483786" r:id="rId8"/>
    <p:sldLayoutId id="2147483782" r:id="rId9"/>
    <p:sldLayoutId id="214748378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73411F-30CC-1530-A611-3CF319EC71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4838E8E8-AA68-9A2D-C7A1-16AC30A10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Date Placeholder 3">
            <a:extLst>
              <a:ext uri="{FF2B5EF4-FFF2-40B4-BE49-F238E27FC236}">
                <a16:creationId xmlns:a16="http://schemas.microsoft.com/office/drawing/2014/main" id="{C97EBB81-F173-35A3-90D1-E5EC41216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5DF04C-ECE5-4499-A770-C6778BC5FE70}" type="datetimeFigureOut">
              <a:rPr lang="nl-BE" smtClean="0"/>
              <a:t>20/03/2024</a:t>
            </a:fld>
            <a:endParaRPr lang="nl-BE"/>
          </a:p>
        </p:txBody>
      </p:sp>
      <p:sp>
        <p:nvSpPr>
          <p:cNvPr id="5" name="Footer Placeholder 4">
            <a:extLst>
              <a:ext uri="{FF2B5EF4-FFF2-40B4-BE49-F238E27FC236}">
                <a16:creationId xmlns:a16="http://schemas.microsoft.com/office/drawing/2014/main" id="{0A658DD0-8BBE-60AB-C36D-20E39C3FBB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C413D740-1AC4-A66C-CAC1-6674A7CCFA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EFBCBF-D717-48A8-9063-4F5A9A79B959}" type="slidenum">
              <a:rPr lang="nl-BE" smtClean="0"/>
              <a:t>‹#›</a:t>
            </a:fld>
            <a:endParaRPr lang="nl-BE"/>
          </a:p>
        </p:txBody>
      </p:sp>
    </p:spTree>
    <p:extLst>
      <p:ext uri="{BB962C8B-B14F-4D97-AF65-F5344CB8AC3E}">
        <p14:creationId xmlns:p14="http://schemas.microsoft.com/office/powerpoint/2010/main" val="3011691401"/>
      </p:ext>
    </p:extLst>
  </p:cSld>
  <p:clrMap bg1="lt1" tx1="dk1" bg2="lt2" tx2="dk2" accent1="accent1" accent2="accent2" accent3="accent3" accent4="accent4" accent5="accent5" accent6="accent6" hlink="hlink" folHlink="folHlink"/>
  <p:sldLayoutIdLst>
    <p:sldLayoutId id="2147483766" r:id="rId1"/>
    <p:sldLayoutId id="2147483774" r:id="rId2"/>
    <p:sldLayoutId id="2147483767" r:id="rId3"/>
    <p:sldLayoutId id="2147483775" r:id="rId4"/>
    <p:sldLayoutId id="2147483768" r:id="rId5"/>
    <p:sldLayoutId id="2147483776" r:id="rId6"/>
    <p:sldLayoutId id="2147483769" r:id="rId7"/>
    <p:sldLayoutId id="2147483777" r:id="rId8"/>
    <p:sldLayoutId id="2147483770" r:id="rId9"/>
    <p:sldLayoutId id="2147483778" r:id="rId10"/>
    <p:sldLayoutId id="2147483771" r:id="rId11"/>
    <p:sldLayoutId id="2147483779" r:id="rId12"/>
    <p:sldLayoutId id="2147483772" r:id="rId13"/>
    <p:sldLayoutId id="2147483780" r:id="rId14"/>
    <p:sldLayoutId id="2147483773" r:id="rId15"/>
    <p:sldLayoutId id="214748378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FA0B6B-43AB-05D1-1DB9-4FBA8BA8B933}"/>
              </a:ext>
            </a:extLst>
          </p:cNvPr>
          <p:cNvPicPr>
            <a:picLocks noChangeAspect="1"/>
          </p:cNvPicPr>
          <p:nvPr userDrawn="1"/>
        </p:nvPicPr>
        <p:blipFill>
          <a:blip r:embed="rId18">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8" name="Graphic 11">
            <a:extLst>
              <a:ext uri="{FF2B5EF4-FFF2-40B4-BE49-F238E27FC236}">
                <a16:creationId xmlns:a16="http://schemas.microsoft.com/office/drawing/2014/main" id="{8C6FF566-D535-8C5C-415F-CAC8DD0C039E}"/>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Placeholder 1">
            <a:extLst>
              <a:ext uri="{FF2B5EF4-FFF2-40B4-BE49-F238E27FC236}">
                <a16:creationId xmlns:a16="http://schemas.microsoft.com/office/drawing/2014/main" id="{3E73411F-30CC-1530-A611-3CF319EC71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4838E8E8-AA68-9A2D-C7A1-16AC30A10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Date Placeholder 3">
            <a:extLst>
              <a:ext uri="{FF2B5EF4-FFF2-40B4-BE49-F238E27FC236}">
                <a16:creationId xmlns:a16="http://schemas.microsoft.com/office/drawing/2014/main" id="{C97EBB81-F173-35A3-90D1-E5EC41216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5DF04C-ECE5-4499-A770-C6778BC5FE70}" type="datetimeFigureOut">
              <a:rPr lang="nl-BE" smtClean="0"/>
              <a:t>20/03/2024</a:t>
            </a:fld>
            <a:endParaRPr lang="nl-BE"/>
          </a:p>
        </p:txBody>
      </p:sp>
      <p:sp>
        <p:nvSpPr>
          <p:cNvPr id="5" name="Footer Placeholder 4">
            <a:extLst>
              <a:ext uri="{FF2B5EF4-FFF2-40B4-BE49-F238E27FC236}">
                <a16:creationId xmlns:a16="http://schemas.microsoft.com/office/drawing/2014/main" id="{0A658DD0-8BBE-60AB-C36D-20E39C3FBB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C413D740-1AC4-A66C-CAC1-6674A7CCFA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EFBCBF-D717-48A8-9063-4F5A9A79B959}" type="slidenum">
              <a:rPr lang="nl-BE" smtClean="0"/>
              <a:t>‹#›</a:t>
            </a:fld>
            <a:endParaRPr lang="nl-BE"/>
          </a:p>
        </p:txBody>
      </p:sp>
    </p:spTree>
    <p:extLst>
      <p:ext uri="{BB962C8B-B14F-4D97-AF65-F5344CB8AC3E}">
        <p14:creationId xmlns:p14="http://schemas.microsoft.com/office/powerpoint/2010/main" val="3380545965"/>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73411F-30CC-1530-A611-3CF319EC71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4838E8E8-AA68-9A2D-C7A1-16AC30A10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Date Placeholder 3">
            <a:extLst>
              <a:ext uri="{FF2B5EF4-FFF2-40B4-BE49-F238E27FC236}">
                <a16:creationId xmlns:a16="http://schemas.microsoft.com/office/drawing/2014/main" id="{C97EBB81-F173-35A3-90D1-E5EC41216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5DF04C-ECE5-4499-A770-C6778BC5FE70}" type="datetimeFigureOut">
              <a:rPr lang="nl-BE" smtClean="0"/>
              <a:t>20/03/2024</a:t>
            </a:fld>
            <a:endParaRPr lang="nl-BE"/>
          </a:p>
        </p:txBody>
      </p:sp>
      <p:sp>
        <p:nvSpPr>
          <p:cNvPr id="5" name="Footer Placeholder 4">
            <a:extLst>
              <a:ext uri="{FF2B5EF4-FFF2-40B4-BE49-F238E27FC236}">
                <a16:creationId xmlns:a16="http://schemas.microsoft.com/office/drawing/2014/main" id="{0A658DD0-8BBE-60AB-C36D-20E39C3FBB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C413D740-1AC4-A66C-CAC1-6674A7CCFA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EFBCBF-D717-48A8-9063-4F5A9A79B959}" type="slidenum">
              <a:rPr lang="nl-BE" smtClean="0"/>
              <a:t>‹#›</a:t>
            </a:fld>
            <a:endParaRPr lang="nl-BE"/>
          </a:p>
        </p:txBody>
      </p:sp>
    </p:spTree>
    <p:extLst>
      <p:ext uri="{BB962C8B-B14F-4D97-AF65-F5344CB8AC3E}">
        <p14:creationId xmlns:p14="http://schemas.microsoft.com/office/powerpoint/2010/main" val="4019930511"/>
      </p:ext>
    </p:extLst>
  </p:cSld>
  <p:clrMap bg1="lt1" tx1="dk1" bg2="lt2" tx2="dk2" accent1="accent1" accent2="accent2" accent3="accent3" accent4="accent4" accent5="accent5" accent6="accent6" hlink="hlink" folHlink="folHlink"/>
  <p:sldLayoutIdLst>
    <p:sldLayoutId id="2147483800" r:id="rId1"/>
    <p:sldLayoutId id="2147483852" r:id="rId2"/>
    <p:sldLayoutId id="2147483801" r:id="rId3"/>
    <p:sldLayoutId id="2147483853" r:id="rId4"/>
    <p:sldLayoutId id="2147483802" r:id="rId5"/>
    <p:sldLayoutId id="21474838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C762F2-EEEC-8F70-E300-949F2AFA032C}"/>
              </a:ext>
            </a:extLst>
          </p:cNvPr>
          <p:cNvPicPr>
            <a:picLocks noChangeAspect="1"/>
          </p:cNvPicPr>
          <p:nvPr userDrawn="1"/>
        </p:nvPicPr>
        <p:blipFill>
          <a:blip r:embed="rId8">
            <a:extLst>
              <a:ext uri="{28A0092B-C50C-407E-A947-70E740481C1C}">
                <a14:useLocalDpi xmlns:a14="http://schemas.microsoft.com/office/drawing/2010/main"/>
              </a:ext>
            </a:extLst>
          </a:blip>
          <a:srcRect/>
          <a:stretch/>
        </p:blipFill>
        <p:spPr>
          <a:xfrm>
            <a:off x="-1" y="-3190"/>
            <a:ext cx="12191999" cy="6861190"/>
          </a:xfrm>
          <a:prstGeom prst="rect">
            <a:avLst/>
          </a:prstGeom>
        </p:spPr>
      </p:pic>
      <p:sp>
        <p:nvSpPr>
          <p:cNvPr id="8" name="Graphic 11">
            <a:extLst>
              <a:ext uri="{FF2B5EF4-FFF2-40B4-BE49-F238E27FC236}">
                <a16:creationId xmlns:a16="http://schemas.microsoft.com/office/drawing/2014/main" id="{B9886EFA-5979-CA14-253E-56363D8E19C1}"/>
              </a:ext>
            </a:extLst>
          </p:cNvPr>
          <p:cNvSpPr/>
          <p:nvPr userDrawn="1"/>
        </p:nvSpPr>
        <p:spPr>
          <a:xfrm flipH="1">
            <a:off x="0" y="3356733"/>
            <a:ext cx="1918003" cy="3501267"/>
          </a:xfrm>
          <a:custGeom>
            <a:avLst/>
            <a:gdLst>
              <a:gd name="connsiteX0" fmla="*/ 1100042 w 1100042"/>
              <a:gd name="connsiteY0" fmla="*/ 1729302 h 2008099"/>
              <a:gd name="connsiteX1" fmla="*/ 1100042 w 1100042"/>
              <a:gd name="connsiteY1" fmla="*/ 1563567 h 2008099"/>
              <a:gd name="connsiteX2" fmla="*/ 636270 w 1100042"/>
              <a:gd name="connsiteY2" fmla="*/ 1689583 h 2008099"/>
              <a:gd name="connsiteX3" fmla="*/ 360902 w 1100042"/>
              <a:gd name="connsiteY3" fmla="*/ 1778166 h 2008099"/>
              <a:gd name="connsiteX4" fmla="*/ 1099947 w 1100042"/>
              <a:gd name="connsiteY4" fmla="*/ 669551 h 2008099"/>
              <a:gd name="connsiteX5" fmla="*/ 1099947 w 1100042"/>
              <a:gd name="connsiteY5" fmla="*/ 7659 h 2008099"/>
              <a:gd name="connsiteX6" fmla="*/ 510826 w 1100042"/>
              <a:gd name="connsiteY6" fmla="*/ 393231 h 2008099"/>
              <a:gd name="connsiteX7" fmla="*/ 0 w 1100042"/>
              <a:gd name="connsiteY7" fmla="*/ 2008099 h 2008099"/>
              <a:gd name="connsiteX8" fmla="*/ 689705 w 1100042"/>
              <a:gd name="connsiteY8" fmla="*/ 2008099 h 2008099"/>
              <a:gd name="connsiteX9" fmla="*/ 900589 w 1100042"/>
              <a:gd name="connsiteY9" fmla="*/ 1847889 h 2008099"/>
              <a:gd name="connsiteX10" fmla="*/ 1100042 w 1100042"/>
              <a:gd name="connsiteY10" fmla="*/ 1729398 h 200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042" h="2008099">
                <a:moveTo>
                  <a:pt x="1100042" y="1729302"/>
                </a:moveTo>
                <a:lnTo>
                  <a:pt x="1100042" y="1563567"/>
                </a:lnTo>
                <a:cubicBezTo>
                  <a:pt x="978884" y="1556328"/>
                  <a:pt x="768477" y="1629480"/>
                  <a:pt x="636270" y="1689583"/>
                </a:cubicBezTo>
                <a:cubicBezTo>
                  <a:pt x="497015" y="1752924"/>
                  <a:pt x="341948" y="1879512"/>
                  <a:pt x="360902" y="1778166"/>
                </a:cubicBezTo>
                <a:cubicBezTo>
                  <a:pt x="436055" y="1377163"/>
                  <a:pt x="792671" y="952634"/>
                  <a:pt x="1099947" y="669551"/>
                </a:cubicBezTo>
                <a:lnTo>
                  <a:pt x="1099947" y="7659"/>
                </a:lnTo>
                <a:cubicBezTo>
                  <a:pt x="933164" y="-30441"/>
                  <a:pt x="703612" y="69857"/>
                  <a:pt x="510826" y="393231"/>
                </a:cubicBezTo>
                <a:cubicBezTo>
                  <a:pt x="240887" y="846049"/>
                  <a:pt x="82963" y="1372305"/>
                  <a:pt x="0" y="2008099"/>
                </a:cubicBezTo>
                <a:lnTo>
                  <a:pt x="689705" y="2008099"/>
                </a:lnTo>
                <a:cubicBezTo>
                  <a:pt x="757809" y="1953902"/>
                  <a:pt x="825532" y="1901705"/>
                  <a:pt x="900589" y="1847889"/>
                </a:cubicBezTo>
                <a:cubicBezTo>
                  <a:pt x="963835" y="1802454"/>
                  <a:pt x="1040892" y="1763211"/>
                  <a:pt x="1100042" y="1729398"/>
                </a:cubicBezTo>
                <a:close/>
              </a:path>
            </a:pathLst>
          </a:custGeom>
          <a:solidFill>
            <a:schemeClr val="bg2">
              <a:alpha val="10000"/>
            </a:schemeClr>
          </a:solidFill>
          <a:ln w="0" cap="flat">
            <a:noFill/>
            <a:prstDash val="solid"/>
            <a:miter/>
          </a:ln>
        </p:spPr>
        <p:txBody>
          <a:bodyPr rtlCol="0" anchor="ctr"/>
          <a:lstStyle/>
          <a:p>
            <a:endParaRPr lang="nl-BE"/>
          </a:p>
        </p:txBody>
      </p:sp>
      <p:sp>
        <p:nvSpPr>
          <p:cNvPr id="2" name="Title Placeholder 1">
            <a:extLst>
              <a:ext uri="{FF2B5EF4-FFF2-40B4-BE49-F238E27FC236}">
                <a16:creationId xmlns:a16="http://schemas.microsoft.com/office/drawing/2014/main" id="{3E73411F-30CC-1530-A611-3CF319EC71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nl-BE" dirty="0"/>
          </a:p>
        </p:txBody>
      </p:sp>
      <p:sp>
        <p:nvSpPr>
          <p:cNvPr id="3" name="Text Placeholder 2">
            <a:extLst>
              <a:ext uri="{FF2B5EF4-FFF2-40B4-BE49-F238E27FC236}">
                <a16:creationId xmlns:a16="http://schemas.microsoft.com/office/drawing/2014/main" id="{4838E8E8-AA68-9A2D-C7A1-16AC30A10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Date Placeholder 3">
            <a:extLst>
              <a:ext uri="{FF2B5EF4-FFF2-40B4-BE49-F238E27FC236}">
                <a16:creationId xmlns:a16="http://schemas.microsoft.com/office/drawing/2014/main" id="{C97EBB81-F173-35A3-90D1-E5EC41216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5DF04C-ECE5-4499-A770-C6778BC5FE70}" type="datetimeFigureOut">
              <a:rPr lang="nl-BE" smtClean="0"/>
              <a:t>20/03/2024</a:t>
            </a:fld>
            <a:endParaRPr lang="nl-BE"/>
          </a:p>
        </p:txBody>
      </p:sp>
      <p:sp>
        <p:nvSpPr>
          <p:cNvPr id="5" name="Footer Placeholder 4">
            <a:extLst>
              <a:ext uri="{FF2B5EF4-FFF2-40B4-BE49-F238E27FC236}">
                <a16:creationId xmlns:a16="http://schemas.microsoft.com/office/drawing/2014/main" id="{0A658DD0-8BBE-60AB-C36D-20E39C3FBB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C413D740-1AC4-A66C-CAC1-6674A7CCFA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EFBCBF-D717-48A8-9063-4F5A9A79B959}" type="slidenum">
              <a:rPr lang="nl-BE" smtClean="0"/>
              <a:t>‹#›</a:t>
            </a:fld>
            <a:endParaRPr lang="nl-BE"/>
          </a:p>
        </p:txBody>
      </p:sp>
    </p:spTree>
    <p:extLst>
      <p:ext uri="{BB962C8B-B14F-4D97-AF65-F5344CB8AC3E}">
        <p14:creationId xmlns:p14="http://schemas.microsoft.com/office/powerpoint/2010/main" val="2342687071"/>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73411F-30CC-1530-A611-3CF319EC71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4838E8E8-AA68-9A2D-C7A1-16AC30A10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Date Placeholder 3">
            <a:extLst>
              <a:ext uri="{FF2B5EF4-FFF2-40B4-BE49-F238E27FC236}">
                <a16:creationId xmlns:a16="http://schemas.microsoft.com/office/drawing/2014/main" id="{C97EBB81-F173-35A3-90D1-E5EC41216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5DF04C-ECE5-4499-A770-C6778BC5FE70}" type="datetimeFigureOut">
              <a:rPr lang="nl-BE" smtClean="0"/>
              <a:t>20/03/2024</a:t>
            </a:fld>
            <a:endParaRPr lang="nl-BE"/>
          </a:p>
        </p:txBody>
      </p:sp>
      <p:sp>
        <p:nvSpPr>
          <p:cNvPr id="5" name="Footer Placeholder 4">
            <a:extLst>
              <a:ext uri="{FF2B5EF4-FFF2-40B4-BE49-F238E27FC236}">
                <a16:creationId xmlns:a16="http://schemas.microsoft.com/office/drawing/2014/main" id="{0A658DD0-8BBE-60AB-C36D-20E39C3FBB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C413D740-1AC4-A66C-CAC1-6674A7CCFA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EFBCBF-D717-48A8-9063-4F5A9A79B959}" type="slidenum">
              <a:rPr lang="nl-BE" smtClean="0"/>
              <a:t>‹#›</a:t>
            </a:fld>
            <a:endParaRPr lang="nl-BE"/>
          </a:p>
        </p:txBody>
      </p:sp>
    </p:spTree>
    <p:extLst>
      <p:ext uri="{BB962C8B-B14F-4D97-AF65-F5344CB8AC3E}">
        <p14:creationId xmlns:p14="http://schemas.microsoft.com/office/powerpoint/2010/main" val="2424034577"/>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90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73411F-30CC-1530-A611-3CF319EC71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4838E8E8-AA68-9A2D-C7A1-16AC30A10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Date Placeholder 3">
            <a:extLst>
              <a:ext uri="{FF2B5EF4-FFF2-40B4-BE49-F238E27FC236}">
                <a16:creationId xmlns:a16="http://schemas.microsoft.com/office/drawing/2014/main" id="{C97EBB81-F173-35A3-90D1-E5EC41216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5DF04C-ECE5-4499-A770-C6778BC5FE70}" type="datetimeFigureOut">
              <a:rPr lang="nl-BE" smtClean="0"/>
              <a:t>20/03/2024</a:t>
            </a:fld>
            <a:endParaRPr lang="nl-BE"/>
          </a:p>
        </p:txBody>
      </p:sp>
      <p:sp>
        <p:nvSpPr>
          <p:cNvPr id="5" name="Footer Placeholder 4">
            <a:extLst>
              <a:ext uri="{FF2B5EF4-FFF2-40B4-BE49-F238E27FC236}">
                <a16:creationId xmlns:a16="http://schemas.microsoft.com/office/drawing/2014/main" id="{0A658DD0-8BBE-60AB-C36D-20E39C3FBB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C413D740-1AC4-A66C-CAC1-6674A7CCFA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EFBCBF-D717-48A8-9063-4F5A9A79B959}" type="slidenum">
              <a:rPr lang="nl-BE" smtClean="0"/>
              <a:t>‹#›</a:t>
            </a:fld>
            <a:endParaRPr lang="nl-BE"/>
          </a:p>
        </p:txBody>
      </p:sp>
    </p:spTree>
    <p:extLst>
      <p:ext uri="{BB962C8B-B14F-4D97-AF65-F5344CB8AC3E}">
        <p14:creationId xmlns:p14="http://schemas.microsoft.com/office/powerpoint/2010/main" val="3179245443"/>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16.xml"/><Relationship Id="rId4" Type="http://schemas.openxmlformats.org/officeDocument/2006/relationships/image" Target="../media/image28.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svg"/><Relationship Id="rId7" Type="http://schemas.openxmlformats.org/officeDocument/2006/relationships/hyperlink" Target="https://fonts.google.com/specimen/Roboto+Flex" TargetMode="External"/><Relationship Id="rId2" Type="http://schemas.openxmlformats.org/officeDocument/2006/relationships/image" Target="../media/image29.png"/><Relationship Id="rId1" Type="http://schemas.openxmlformats.org/officeDocument/2006/relationships/slideLayout" Target="../slideLayouts/slideLayout138.xml"/><Relationship Id="rId6" Type="http://schemas.openxmlformats.org/officeDocument/2006/relationships/hyperlink" Target="https://fonts.google.com/specimen/Poppins" TargetMode="External"/><Relationship Id="rId5" Type="http://schemas.openxmlformats.org/officeDocument/2006/relationships/image" Target="../media/image32.sv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38.xml"/></Relationships>
</file>

<file path=ppt/slides/_rels/slide2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38.xml"/><Relationship Id="rId4" Type="http://schemas.openxmlformats.org/officeDocument/2006/relationships/hyperlink" Target="https://cronos.sharepoint.com/:w:/r/sites/arxus-intern/sec/ISMS%20Guideliness/ISMS%20A.5.12%20POLI%20-%20Information%20Classification.docx?d=we920b9c210fc434c89af7d3202622595&amp;csf=1&amp;web=1"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130.png"/><Relationship Id="rId18" Type="http://schemas.openxmlformats.org/officeDocument/2006/relationships/customXml" Target="../ink/ink5.xml"/><Relationship Id="rId3" Type="http://schemas.openxmlformats.org/officeDocument/2006/relationships/hyperlink" Target="pexels.com" TargetMode="External"/><Relationship Id="rId21" Type="http://schemas.openxmlformats.org/officeDocument/2006/relationships/image" Target="../media/image43.svg"/><Relationship Id="rId7" Type="http://schemas.microsoft.com/office/2007/relationships/hdphoto" Target="../media/hdphoto1.wdp"/><Relationship Id="rId12" Type="http://schemas.openxmlformats.org/officeDocument/2006/relationships/customXml" Target="../ink/ink2.xml"/><Relationship Id="rId17" Type="http://schemas.openxmlformats.org/officeDocument/2006/relationships/image" Target="../media/image150.png"/><Relationship Id="rId2" Type="http://schemas.openxmlformats.org/officeDocument/2006/relationships/hyperlink" Target="unsplash.com" TargetMode="External"/><Relationship Id="rId16" Type="http://schemas.openxmlformats.org/officeDocument/2006/relationships/customXml" Target="../ink/ink4.xml"/><Relationship Id="rId20" Type="http://schemas.openxmlformats.org/officeDocument/2006/relationships/image" Target="../media/image38.png"/><Relationship Id="rId1" Type="http://schemas.openxmlformats.org/officeDocument/2006/relationships/slideLayout" Target="../slideLayouts/slideLayout138.xml"/><Relationship Id="rId6" Type="http://schemas.openxmlformats.org/officeDocument/2006/relationships/image" Target="../media/image41.png"/><Relationship Id="rId11" Type="http://schemas.openxmlformats.org/officeDocument/2006/relationships/image" Target="../media/image120.png"/><Relationship Id="rId5" Type="http://schemas.openxmlformats.org/officeDocument/2006/relationships/image" Target="../media/image40.jpeg"/><Relationship Id="rId15" Type="http://schemas.openxmlformats.org/officeDocument/2006/relationships/image" Target="../media/image140.png"/><Relationship Id="rId10" Type="http://schemas.openxmlformats.org/officeDocument/2006/relationships/customXml" Target="../ink/ink1.xml"/><Relationship Id="rId19" Type="http://schemas.openxmlformats.org/officeDocument/2006/relationships/customXml" Target="../ink/ink6.xml"/><Relationship Id="rId4" Type="http://schemas.openxmlformats.org/officeDocument/2006/relationships/hyperlink" Target="freepik.com" TargetMode="External"/><Relationship Id="rId9" Type="http://schemas.microsoft.com/office/2007/relationships/hdphoto" Target="../media/hdphoto2.wdp"/><Relationship Id="rId14" Type="http://schemas.openxmlformats.org/officeDocument/2006/relationships/customXml" Target="../ink/ink3.xml"/></Relationships>
</file>

<file path=ppt/slides/_rels/slide23.xml.rels><?xml version="1.0" encoding="UTF-8" standalone="yes"?>
<Relationships xmlns="http://schemas.openxmlformats.org/package/2006/relationships"><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png"/><Relationship Id="rId39" Type="http://schemas.openxmlformats.org/officeDocument/2006/relationships/image" Target="../media/image81.png"/><Relationship Id="rId21" Type="http://schemas.openxmlformats.org/officeDocument/2006/relationships/image" Target="../media/image63.png"/><Relationship Id="rId34" Type="http://schemas.openxmlformats.org/officeDocument/2006/relationships/image" Target="../media/image76.png"/><Relationship Id="rId42" Type="http://schemas.openxmlformats.org/officeDocument/2006/relationships/image" Target="../media/image84.png"/><Relationship Id="rId47" Type="http://schemas.openxmlformats.org/officeDocument/2006/relationships/image" Target="../media/image89.png"/><Relationship Id="rId50" Type="http://schemas.openxmlformats.org/officeDocument/2006/relationships/image" Target="../media/image92.png"/><Relationship Id="rId55" Type="http://schemas.openxmlformats.org/officeDocument/2006/relationships/image" Target="../media/image97.tiff"/><Relationship Id="rId7" Type="http://schemas.openxmlformats.org/officeDocument/2006/relationships/image" Target="../media/image49.png"/><Relationship Id="rId2" Type="http://schemas.openxmlformats.org/officeDocument/2006/relationships/image" Target="../media/image44.png"/><Relationship Id="rId16" Type="http://schemas.openxmlformats.org/officeDocument/2006/relationships/image" Target="../media/image58.png"/><Relationship Id="rId29" Type="http://schemas.openxmlformats.org/officeDocument/2006/relationships/image" Target="../media/image71.png"/><Relationship Id="rId11" Type="http://schemas.openxmlformats.org/officeDocument/2006/relationships/image" Target="../media/image53.png"/><Relationship Id="rId24" Type="http://schemas.openxmlformats.org/officeDocument/2006/relationships/image" Target="../media/image66.png"/><Relationship Id="rId32" Type="http://schemas.openxmlformats.org/officeDocument/2006/relationships/image" Target="../media/image74.png"/><Relationship Id="rId37" Type="http://schemas.openxmlformats.org/officeDocument/2006/relationships/image" Target="../media/image79.png"/><Relationship Id="rId40" Type="http://schemas.openxmlformats.org/officeDocument/2006/relationships/image" Target="../media/image82.png"/><Relationship Id="rId45" Type="http://schemas.openxmlformats.org/officeDocument/2006/relationships/image" Target="../media/image87.png"/><Relationship Id="rId53" Type="http://schemas.openxmlformats.org/officeDocument/2006/relationships/image" Target="../media/image95.png"/><Relationship Id="rId5" Type="http://schemas.openxmlformats.org/officeDocument/2006/relationships/image" Target="../media/image47.png"/><Relationship Id="rId10" Type="http://schemas.openxmlformats.org/officeDocument/2006/relationships/image" Target="../media/image52.png"/><Relationship Id="rId19" Type="http://schemas.openxmlformats.org/officeDocument/2006/relationships/image" Target="../media/image61.png"/><Relationship Id="rId31" Type="http://schemas.openxmlformats.org/officeDocument/2006/relationships/image" Target="../media/image73.png"/><Relationship Id="rId44" Type="http://schemas.openxmlformats.org/officeDocument/2006/relationships/image" Target="../media/image86.png"/><Relationship Id="rId52" Type="http://schemas.openxmlformats.org/officeDocument/2006/relationships/image" Target="../media/image94.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9.png"/><Relationship Id="rId30" Type="http://schemas.openxmlformats.org/officeDocument/2006/relationships/image" Target="../media/image72.png"/><Relationship Id="rId35" Type="http://schemas.openxmlformats.org/officeDocument/2006/relationships/image" Target="../media/image77.png"/><Relationship Id="rId43" Type="http://schemas.openxmlformats.org/officeDocument/2006/relationships/image" Target="../media/image85.png"/><Relationship Id="rId48" Type="http://schemas.openxmlformats.org/officeDocument/2006/relationships/image" Target="../media/image90.png"/><Relationship Id="rId56" Type="http://schemas.openxmlformats.org/officeDocument/2006/relationships/image" Target="../media/image98.png"/><Relationship Id="rId8" Type="http://schemas.openxmlformats.org/officeDocument/2006/relationships/image" Target="../media/image50.png"/><Relationship Id="rId51" Type="http://schemas.openxmlformats.org/officeDocument/2006/relationships/image" Target="../media/image93.png"/><Relationship Id="rId3" Type="http://schemas.openxmlformats.org/officeDocument/2006/relationships/image" Target="../media/image45.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png"/><Relationship Id="rId33" Type="http://schemas.openxmlformats.org/officeDocument/2006/relationships/image" Target="../media/image75.png"/><Relationship Id="rId38" Type="http://schemas.openxmlformats.org/officeDocument/2006/relationships/image" Target="../media/image80.png"/><Relationship Id="rId46" Type="http://schemas.openxmlformats.org/officeDocument/2006/relationships/image" Target="../media/image88.png"/><Relationship Id="rId20" Type="http://schemas.openxmlformats.org/officeDocument/2006/relationships/image" Target="../media/image62.png"/><Relationship Id="rId41" Type="http://schemas.openxmlformats.org/officeDocument/2006/relationships/image" Target="../media/image83.png"/><Relationship Id="rId54" Type="http://schemas.openxmlformats.org/officeDocument/2006/relationships/image" Target="../media/image96.png"/><Relationship Id="rId1" Type="http://schemas.openxmlformats.org/officeDocument/2006/relationships/slideLayout" Target="../slideLayouts/slideLayout138.xml"/><Relationship Id="rId6" Type="http://schemas.openxmlformats.org/officeDocument/2006/relationships/image" Target="../media/image48.png"/><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png"/><Relationship Id="rId36" Type="http://schemas.openxmlformats.org/officeDocument/2006/relationships/image" Target="../media/image78.png"/><Relationship Id="rId49" Type="http://schemas.openxmlformats.org/officeDocument/2006/relationships/image" Target="../media/image9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D634-B3AF-B999-5947-63D28C7D1942}"/>
              </a:ext>
            </a:extLst>
          </p:cNvPr>
          <p:cNvSpPr>
            <a:spLocks noGrp="1"/>
          </p:cNvSpPr>
          <p:nvPr>
            <p:ph type="ctrTitle"/>
          </p:nvPr>
        </p:nvSpPr>
        <p:spPr/>
        <p:txBody>
          <a:bodyPr/>
          <a:lstStyle/>
          <a:p>
            <a:r>
              <a:rPr lang="nl-BE" dirty="0"/>
              <a:t>Project Plan</a:t>
            </a:r>
          </a:p>
        </p:txBody>
      </p:sp>
      <p:sp>
        <p:nvSpPr>
          <p:cNvPr id="3" name="Subtitle 2">
            <a:extLst>
              <a:ext uri="{FF2B5EF4-FFF2-40B4-BE49-F238E27FC236}">
                <a16:creationId xmlns:a16="http://schemas.microsoft.com/office/drawing/2014/main" id="{EF4D4065-5EB5-F9FC-B219-FBA9298AF594}"/>
              </a:ext>
            </a:extLst>
          </p:cNvPr>
          <p:cNvSpPr>
            <a:spLocks noGrp="1"/>
          </p:cNvSpPr>
          <p:nvPr>
            <p:ph type="subTitle" idx="1"/>
          </p:nvPr>
        </p:nvSpPr>
        <p:spPr/>
        <p:txBody>
          <a:bodyPr/>
          <a:lstStyle/>
          <a:p>
            <a:r>
              <a:rPr lang="nl-BE" dirty="0"/>
              <a:t>Dit is het plan dat ik ga volgen voor mijn stage.</a:t>
            </a:r>
          </a:p>
        </p:txBody>
      </p:sp>
    </p:spTree>
    <p:extLst>
      <p:ext uri="{BB962C8B-B14F-4D97-AF65-F5344CB8AC3E}">
        <p14:creationId xmlns:p14="http://schemas.microsoft.com/office/powerpoint/2010/main" val="2526500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D19F8-ECCB-E71C-F752-C030753808F6}"/>
              </a:ext>
            </a:extLst>
          </p:cNvPr>
          <p:cNvSpPr>
            <a:spLocks noGrp="1"/>
          </p:cNvSpPr>
          <p:nvPr>
            <p:ph type="ctrTitle"/>
          </p:nvPr>
        </p:nvSpPr>
        <p:spPr/>
        <p:txBody>
          <a:bodyPr/>
          <a:lstStyle/>
          <a:p>
            <a:r>
              <a:rPr lang="en-US" dirty="0"/>
              <a:t>04 Business Case</a:t>
            </a:r>
          </a:p>
        </p:txBody>
      </p:sp>
      <p:sp>
        <p:nvSpPr>
          <p:cNvPr id="3" name="Subtitle 2">
            <a:extLst>
              <a:ext uri="{FF2B5EF4-FFF2-40B4-BE49-F238E27FC236}">
                <a16:creationId xmlns:a16="http://schemas.microsoft.com/office/drawing/2014/main" id="{48174FFF-7024-255A-8108-D8802CAFDCE2}"/>
              </a:ext>
            </a:extLst>
          </p:cNvPr>
          <p:cNvSpPr>
            <a:spLocks noGrp="1"/>
          </p:cNvSpPr>
          <p:nvPr>
            <p:ph type="subTitle" idx="1"/>
          </p:nvPr>
        </p:nvSpPr>
        <p:spPr/>
        <p:txBody>
          <a:bodyPr/>
          <a:lstStyle/>
          <a:p>
            <a:pPr marL="0" lvl="0" indent="0" algn="l" rtl="0">
              <a:lnSpc>
                <a:spcPct val="100000"/>
              </a:lnSpc>
              <a:spcBef>
                <a:spcPts val="0"/>
              </a:spcBef>
              <a:spcAft>
                <a:spcPts val="0"/>
              </a:spcAft>
              <a:buNone/>
            </a:pPr>
            <a:r>
              <a:rPr lang="nl-NL" dirty="0"/>
              <a:t>Welke waarde heeft het project voor </a:t>
            </a:r>
            <a:r>
              <a:rPr lang="nl-NL" dirty="0" err="1"/>
              <a:t>Arxus</a:t>
            </a:r>
            <a:r>
              <a:rPr lang="nl-NL" dirty="0"/>
              <a:t>?</a:t>
            </a:r>
          </a:p>
          <a:p>
            <a:endParaRPr lang="en-US" dirty="0"/>
          </a:p>
        </p:txBody>
      </p:sp>
      <p:sp>
        <p:nvSpPr>
          <p:cNvPr id="4" name="Picture Placeholder 3">
            <a:extLst>
              <a:ext uri="{FF2B5EF4-FFF2-40B4-BE49-F238E27FC236}">
                <a16:creationId xmlns:a16="http://schemas.microsoft.com/office/drawing/2014/main" id="{6861B753-CA99-D938-222E-D09DB7AC1094}"/>
              </a:ext>
            </a:extLst>
          </p:cNvPr>
          <p:cNvSpPr>
            <a:spLocks noGrp="1"/>
          </p:cNvSpPr>
          <p:nvPr>
            <p:ph type="pic" sz="quarter" idx="13"/>
          </p:nvPr>
        </p:nvSpPr>
        <p:spPr/>
        <p:txBody>
          <a:bodyPr/>
          <a:lstStyle/>
          <a:p>
            <a:endParaRPr lang="en-US"/>
          </a:p>
        </p:txBody>
      </p:sp>
    </p:spTree>
    <p:extLst>
      <p:ext uri="{BB962C8B-B14F-4D97-AF65-F5344CB8AC3E}">
        <p14:creationId xmlns:p14="http://schemas.microsoft.com/office/powerpoint/2010/main" val="1361483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119336F-1DF9-AF36-81E0-C75D49DB060B}"/>
              </a:ext>
            </a:extLst>
          </p:cNvPr>
          <p:cNvSpPr>
            <a:spLocks noGrp="1"/>
          </p:cNvSpPr>
          <p:nvPr>
            <p:ph type="pic" sz="quarter" idx="14"/>
          </p:nvPr>
        </p:nvSpPr>
        <p:spPr/>
        <p:txBody>
          <a:bodyPr/>
          <a:lstStyle/>
          <a:p>
            <a:endParaRPr lang="en-US"/>
          </a:p>
        </p:txBody>
      </p:sp>
      <p:sp>
        <p:nvSpPr>
          <p:cNvPr id="3" name="Title 2">
            <a:extLst>
              <a:ext uri="{FF2B5EF4-FFF2-40B4-BE49-F238E27FC236}">
                <a16:creationId xmlns:a16="http://schemas.microsoft.com/office/drawing/2014/main" id="{FDC46302-3C2B-25FD-F7BD-9E9C4E2492A6}"/>
              </a:ext>
            </a:extLst>
          </p:cNvPr>
          <p:cNvSpPr>
            <a:spLocks noGrp="1"/>
          </p:cNvSpPr>
          <p:nvPr>
            <p:ph type="ctrTitle"/>
          </p:nvPr>
        </p:nvSpPr>
        <p:spPr>
          <a:xfrm>
            <a:off x="438808" y="1410138"/>
            <a:ext cx="6150202" cy="3057179"/>
          </a:xfrm>
        </p:spPr>
        <p:txBody>
          <a:bodyPr>
            <a:normAutofit/>
          </a:bodyPr>
          <a:lstStyle/>
          <a:p>
            <a:r>
              <a:rPr kumimoji="0" lang="en" sz="20000" b="1" i="0" u="none" strike="noStrike" kern="0" cap="none" spc="0" normalizeH="0" baseline="0" noProof="0" dirty="0">
                <a:ln>
                  <a:noFill/>
                </a:ln>
                <a:solidFill>
                  <a:srgbClr val="FFFFFF"/>
                </a:solidFill>
                <a:effectLst/>
                <a:uLnTx/>
                <a:uFillTx/>
                <a:latin typeface="Bebas Neue"/>
                <a:sym typeface="Bebas Neue"/>
              </a:rPr>
              <a:t>30%</a:t>
            </a:r>
            <a:endParaRPr lang="en-US" dirty="0"/>
          </a:p>
        </p:txBody>
      </p:sp>
      <p:sp>
        <p:nvSpPr>
          <p:cNvPr id="4" name="Subtitle 3">
            <a:extLst>
              <a:ext uri="{FF2B5EF4-FFF2-40B4-BE49-F238E27FC236}">
                <a16:creationId xmlns:a16="http://schemas.microsoft.com/office/drawing/2014/main" id="{247192DC-3C84-CF00-6CE5-1980A6D6323D}"/>
              </a:ext>
            </a:extLst>
          </p:cNvPr>
          <p:cNvSpPr>
            <a:spLocks noGrp="1"/>
          </p:cNvSpPr>
          <p:nvPr>
            <p:ph type="subTitle" idx="1"/>
          </p:nvPr>
        </p:nvSpPr>
        <p:spPr>
          <a:xfrm>
            <a:off x="396372" y="3797739"/>
            <a:ext cx="6150202" cy="669579"/>
          </a:xfrm>
        </p:spPr>
        <p:txBody>
          <a:bodyPr/>
          <a:lstStyle/>
          <a:p>
            <a:r>
              <a:rPr lang="nl-NL" dirty="0"/>
              <a:t>Slechts zo vaak lukt een </a:t>
            </a:r>
            <a:r>
              <a:rPr lang="nl-NL" dirty="0" err="1"/>
              <a:t>organizationele</a:t>
            </a:r>
            <a:r>
              <a:rPr lang="nl-NL" dirty="0"/>
              <a:t> verandering binnen een bedrijf </a:t>
            </a:r>
          </a:p>
          <a:p>
            <a:endParaRPr lang="en-US" dirty="0"/>
          </a:p>
        </p:txBody>
      </p:sp>
    </p:spTree>
    <p:extLst>
      <p:ext uri="{BB962C8B-B14F-4D97-AF65-F5344CB8AC3E}">
        <p14:creationId xmlns:p14="http://schemas.microsoft.com/office/powerpoint/2010/main" val="1563675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5B252-0636-42F0-949C-37E0F6848C85}"/>
              </a:ext>
            </a:extLst>
          </p:cNvPr>
          <p:cNvSpPr>
            <a:spLocks noGrp="1"/>
          </p:cNvSpPr>
          <p:nvPr>
            <p:ph type="ctrTitle"/>
          </p:nvPr>
        </p:nvSpPr>
        <p:spPr/>
        <p:txBody>
          <a:bodyPr/>
          <a:lstStyle/>
          <a:p>
            <a:r>
              <a:rPr lang="en-US" dirty="0"/>
              <a:t>Business Case</a:t>
            </a:r>
          </a:p>
        </p:txBody>
      </p:sp>
      <p:sp>
        <p:nvSpPr>
          <p:cNvPr id="3" name="Subtitle 2">
            <a:extLst>
              <a:ext uri="{FF2B5EF4-FFF2-40B4-BE49-F238E27FC236}">
                <a16:creationId xmlns:a16="http://schemas.microsoft.com/office/drawing/2014/main" id="{5FD95A3D-4BBD-A40E-95BD-1698F479A120}"/>
              </a:ext>
            </a:extLst>
          </p:cNvPr>
          <p:cNvSpPr>
            <a:spLocks noGrp="1"/>
          </p:cNvSpPr>
          <p:nvPr>
            <p:ph type="subTitle" idx="1"/>
          </p:nvPr>
        </p:nvSpPr>
        <p:spPr>
          <a:xfrm>
            <a:off x="1590682" y="2014538"/>
            <a:ext cx="5845287" cy="2692973"/>
          </a:xfrm>
        </p:spPr>
        <p:txBody>
          <a:bodyPr/>
          <a:lstStyle/>
          <a:p>
            <a:r>
              <a:rPr lang="nl-NL" dirty="0" err="1"/>
              <a:t>Arxus</a:t>
            </a:r>
            <a:r>
              <a:rPr lang="nl-NL" dirty="0"/>
              <a:t> Komt nog meer met een totaalpakket voor de klant</a:t>
            </a:r>
          </a:p>
          <a:p>
            <a:r>
              <a:rPr lang="nl-NL" dirty="0"/>
              <a:t>Meer binding met de klant.</a:t>
            </a:r>
          </a:p>
          <a:p>
            <a:r>
              <a:rPr lang="nl-NL" dirty="0"/>
              <a:t>Levert extra werkgelegenheid op binnen </a:t>
            </a:r>
            <a:r>
              <a:rPr lang="nl-NL" dirty="0" err="1"/>
              <a:t>Arxus</a:t>
            </a:r>
            <a:r>
              <a:rPr lang="nl-NL" dirty="0"/>
              <a:t>.</a:t>
            </a:r>
          </a:p>
          <a:p>
            <a:r>
              <a:rPr lang="en-US" dirty="0"/>
              <a:t>Meer </a:t>
            </a:r>
            <a:r>
              <a:rPr lang="en-US" dirty="0" err="1"/>
              <a:t>omzet</a:t>
            </a:r>
            <a:r>
              <a:rPr lang="en-US" dirty="0"/>
              <a:t>.</a:t>
            </a:r>
          </a:p>
        </p:txBody>
      </p:sp>
    </p:spTree>
    <p:extLst>
      <p:ext uri="{BB962C8B-B14F-4D97-AF65-F5344CB8AC3E}">
        <p14:creationId xmlns:p14="http://schemas.microsoft.com/office/powerpoint/2010/main" val="2975128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D19F8-ECCB-E71C-F752-C030753808F6}"/>
              </a:ext>
            </a:extLst>
          </p:cNvPr>
          <p:cNvSpPr>
            <a:spLocks noGrp="1"/>
          </p:cNvSpPr>
          <p:nvPr>
            <p:ph type="ctrTitle"/>
          </p:nvPr>
        </p:nvSpPr>
        <p:spPr/>
        <p:txBody>
          <a:bodyPr/>
          <a:lstStyle/>
          <a:p>
            <a:r>
              <a:rPr lang="en-US" dirty="0"/>
              <a:t>05 Planning</a:t>
            </a:r>
          </a:p>
        </p:txBody>
      </p:sp>
      <p:sp>
        <p:nvSpPr>
          <p:cNvPr id="3" name="Subtitle 2">
            <a:extLst>
              <a:ext uri="{FF2B5EF4-FFF2-40B4-BE49-F238E27FC236}">
                <a16:creationId xmlns:a16="http://schemas.microsoft.com/office/drawing/2014/main" id="{48174FFF-7024-255A-8108-D8802CAFDCE2}"/>
              </a:ext>
            </a:extLst>
          </p:cNvPr>
          <p:cNvSpPr>
            <a:spLocks noGrp="1"/>
          </p:cNvSpPr>
          <p:nvPr>
            <p:ph type="subTitle" idx="1"/>
          </p:nvPr>
        </p:nvSpPr>
        <p:spPr/>
        <p:txBody>
          <a:bodyPr/>
          <a:lstStyle/>
          <a:p>
            <a:pPr marL="0" lvl="0" indent="0" rtl="0">
              <a:spcBef>
                <a:spcPts val="0"/>
              </a:spcBef>
              <a:spcAft>
                <a:spcPts val="0"/>
              </a:spcAft>
              <a:buNone/>
            </a:pPr>
            <a:r>
              <a:rPr lang="nl-NL" dirty="0"/>
              <a:t>Welke data gebeurt wat?</a:t>
            </a:r>
          </a:p>
          <a:p>
            <a:endParaRPr lang="en-US" dirty="0"/>
          </a:p>
        </p:txBody>
      </p:sp>
      <p:sp>
        <p:nvSpPr>
          <p:cNvPr id="4" name="Picture Placeholder 3">
            <a:extLst>
              <a:ext uri="{FF2B5EF4-FFF2-40B4-BE49-F238E27FC236}">
                <a16:creationId xmlns:a16="http://schemas.microsoft.com/office/drawing/2014/main" id="{6861B753-CA99-D938-222E-D09DB7AC1094}"/>
              </a:ext>
            </a:extLst>
          </p:cNvPr>
          <p:cNvSpPr>
            <a:spLocks noGrp="1"/>
          </p:cNvSpPr>
          <p:nvPr>
            <p:ph type="pic" sz="quarter" idx="13"/>
          </p:nvPr>
        </p:nvSpPr>
        <p:spPr/>
        <p:txBody>
          <a:bodyPr/>
          <a:lstStyle/>
          <a:p>
            <a:endParaRPr lang="en-US"/>
          </a:p>
        </p:txBody>
      </p:sp>
    </p:spTree>
    <p:extLst>
      <p:ext uri="{BB962C8B-B14F-4D97-AF65-F5344CB8AC3E}">
        <p14:creationId xmlns:p14="http://schemas.microsoft.com/office/powerpoint/2010/main" val="59682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9EC7-CD1F-627A-D48B-C81FD45E13C0}"/>
              </a:ext>
            </a:extLst>
          </p:cNvPr>
          <p:cNvSpPr>
            <a:spLocks noGrp="1"/>
          </p:cNvSpPr>
          <p:nvPr>
            <p:ph type="ctrTitle"/>
          </p:nvPr>
        </p:nvSpPr>
        <p:spPr/>
        <p:txBody>
          <a:bodyPr/>
          <a:lstStyle/>
          <a:p>
            <a:r>
              <a:rPr lang="en-US" dirty="0"/>
              <a:t>Planning</a:t>
            </a:r>
          </a:p>
        </p:txBody>
      </p:sp>
      <p:sp>
        <p:nvSpPr>
          <p:cNvPr id="3" name="Subtitle 2">
            <a:extLst>
              <a:ext uri="{FF2B5EF4-FFF2-40B4-BE49-F238E27FC236}">
                <a16:creationId xmlns:a16="http://schemas.microsoft.com/office/drawing/2014/main" id="{97C25C29-843B-DE19-88A9-584F660265D3}"/>
              </a:ext>
            </a:extLst>
          </p:cNvPr>
          <p:cNvSpPr>
            <a:spLocks noGrp="1"/>
          </p:cNvSpPr>
          <p:nvPr>
            <p:ph type="subTitle" idx="1"/>
          </p:nvPr>
        </p:nvSpPr>
        <p:spPr/>
        <p:txBody>
          <a:bodyPr/>
          <a:lstStyle/>
          <a:p>
            <a:r>
              <a:rPr lang="en-US" dirty="0"/>
              <a:t>14/03: 1e meeting op </a:t>
            </a:r>
            <a:r>
              <a:rPr lang="en-US" dirty="0" err="1"/>
              <a:t>kantoor</a:t>
            </a:r>
            <a:r>
              <a:rPr lang="en-US" dirty="0"/>
              <a:t> met </a:t>
            </a:r>
            <a:r>
              <a:rPr lang="en-US" dirty="0" err="1"/>
              <a:t>begeleider</a:t>
            </a:r>
            <a:endParaRPr lang="en-US" dirty="0"/>
          </a:p>
          <a:p>
            <a:r>
              <a:rPr lang="en-US" dirty="0" err="1"/>
              <a:t>Stageweek</a:t>
            </a:r>
            <a:r>
              <a:rPr lang="en-US" dirty="0"/>
              <a:t> 4: </a:t>
            </a:r>
            <a:r>
              <a:rPr lang="en-US" dirty="0" err="1"/>
              <a:t>Terugkommoment</a:t>
            </a:r>
            <a:r>
              <a:rPr lang="en-US" dirty="0"/>
              <a:t> 1</a:t>
            </a:r>
          </a:p>
          <a:p>
            <a:r>
              <a:rPr lang="en-US" dirty="0" err="1"/>
              <a:t>Stageweek</a:t>
            </a:r>
            <a:r>
              <a:rPr lang="en-US" dirty="0"/>
              <a:t> 6: </a:t>
            </a:r>
            <a:r>
              <a:rPr lang="en-US" dirty="0" err="1"/>
              <a:t>Tussentijdse</a:t>
            </a:r>
            <a:r>
              <a:rPr lang="en-US" dirty="0"/>
              <a:t> </a:t>
            </a:r>
            <a:r>
              <a:rPr lang="en-US" dirty="0" err="1"/>
              <a:t>evaluatie</a:t>
            </a:r>
            <a:endParaRPr lang="en-US" dirty="0"/>
          </a:p>
          <a:p>
            <a:r>
              <a:rPr lang="en-US" dirty="0" err="1"/>
              <a:t>Stageweek</a:t>
            </a:r>
            <a:r>
              <a:rPr lang="en-US" dirty="0"/>
              <a:t> 8: </a:t>
            </a:r>
            <a:r>
              <a:rPr lang="en-US" dirty="0" err="1"/>
              <a:t>Terugkommoment</a:t>
            </a:r>
            <a:r>
              <a:rPr lang="en-US" dirty="0"/>
              <a:t> 2</a:t>
            </a:r>
          </a:p>
          <a:p>
            <a:r>
              <a:rPr lang="en-US" dirty="0"/>
              <a:t>24/05: </a:t>
            </a:r>
            <a:r>
              <a:rPr lang="en-US" dirty="0" err="1"/>
              <a:t>Einde</a:t>
            </a:r>
            <a:r>
              <a:rPr lang="en-US" dirty="0"/>
              <a:t> </a:t>
            </a:r>
            <a:r>
              <a:rPr lang="en-US" dirty="0" err="1"/>
              <a:t>stageperiode</a:t>
            </a:r>
            <a:endParaRPr lang="en-US" dirty="0"/>
          </a:p>
          <a:p>
            <a:r>
              <a:rPr lang="en-US" dirty="0"/>
              <a:t>17/06 – 18/06: Finale </a:t>
            </a:r>
            <a:r>
              <a:rPr lang="en-US" dirty="0" err="1"/>
              <a:t>evaluatie</a:t>
            </a:r>
            <a:endParaRPr lang="en-US" dirty="0"/>
          </a:p>
        </p:txBody>
      </p:sp>
    </p:spTree>
    <p:extLst>
      <p:ext uri="{BB962C8B-B14F-4D97-AF65-F5344CB8AC3E}">
        <p14:creationId xmlns:p14="http://schemas.microsoft.com/office/powerpoint/2010/main" val="3924420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D19F8-ECCB-E71C-F752-C030753808F6}"/>
              </a:ext>
            </a:extLst>
          </p:cNvPr>
          <p:cNvSpPr>
            <a:spLocks noGrp="1"/>
          </p:cNvSpPr>
          <p:nvPr>
            <p:ph type="ctrTitle"/>
          </p:nvPr>
        </p:nvSpPr>
        <p:spPr/>
        <p:txBody>
          <a:bodyPr/>
          <a:lstStyle/>
          <a:p>
            <a:r>
              <a:rPr lang="en-US" dirty="0"/>
              <a:t>06 </a:t>
            </a:r>
            <a:r>
              <a:rPr lang="en-US" dirty="0" err="1"/>
              <a:t>Conclusie</a:t>
            </a:r>
            <a:endParaRPr lang="en-US" dirty="0"/>
          </a:p>
        </p:txBody>
      </p:sp>
      <p:sp>
        <p:nvSpPr>
          <p:cNvPr id="3" name="Subtitle 2">
            <a:extLst>
              <a:ext uri="{FF2B5EF4-FFF2-40B4-BE49-F238E27FC236}">
                <a16:creationId xmlns:a16="http://schemas.microsoft.com/office/drawing/2014/main" id="{48174FFF-7024-255A-8108-D8802CAFDCE2}"/>
              </a:ext>
            </a:extLst>
          </p:cNvPr>
          <p:cNvSpPr>
            <a:spLocks noGrp="1"/>
          </p:cNvSpPr>
          <p:nvPr>
            <p:ph type="subTitle" idx="1"/>
          </p:nvPr>
        </p:nvSpPr>
        <p:spPr/>
        <p:txBody>
          <a:bodyPr/>
          <a:lstStyle/>
          <a:p>
            <a:pPr marL="0" lvl="0" indent="0" rtl="0">
              <a:spcBef>
                <a:spcPts val="0"/>
              </a:spcBef>
              <a:spcAft>
                <a:spcPts val="0"/>
              </a:spcAft>
              <a:buNone/>
            </a:pPr>
            <a:r>
              <a:rPr lang="nl-NL" dirty="0"/>
              <a:t>Wat staat me nog te wachten?</a:t>
            </a:r>
          </a:p>
          <a:p>
            <a:endParaRPr lang="en-US" dirty="0"/>
          </a:p>
        </p:txBody>
      </p:sp>
      <p:sp>
        <p:nvSpPr>
          <p:cNvPr id="4" name="Picture Placeholder 3">
            <a:extLst>
              <a:ext uri="{FF2B5EF4-FFF2-40B4-BE49-F238E27FC236}">
                <a16:creationId xmlns:a16="http://schemas.microsoft.com/office/drawing/2014/main" id="{6861B753-CA99-D938-222E-D09DB7AC1094}"/>
              </a:ext>
            </a:extLst>
          </p:cNvPr>
          <p:cNvSpPr>
            <a:spLocks noGrp="1"/>
          </p:cNvSpPr>
          <p:nvPr>
            <p:ph type="pic" sz="quarter" idx="13"/>
          </p:nvPr>
        </p:nvSpPr>
        <p:spPr/>
        <p:txBody>
          <a:bodyPr/>
          <a:lstStyle/>
          <a:p>
            <a:endParaRPr lang="en-US"/>
          </a:p>
        </p:txBody>
      </p:sp>
    </p:spTree>
    <p:extLst>
      <p:ext uri="{BB962C8B-B14F-4D97-AF65-F5344CB8AC3E}">
        <p14:creationId xmlns:p14="http://schemas.microsoft.com/office/powerpoint/2010/main" val="3725986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7DBE-9755-A2E9-17EE-486F0DC92158}"/>
              </a:ext>
            </a:extLst>
          </p:cNvPr>
          <p:cNvSpPr>
            <a:spLocks noGrp="1"/>
          </p:cNvSpPr>
          <p:nvPr>
            <p:ph type="title"/>
          </p:nvPr>
        </p:nvSpPr>
        <p:spPr/>
        <p:txBody>
          <a:bodyPr>
            <a:noAutofit/>
          </a:bodyPr>
          <a:lstStyle/>
          <a:p>
            <a:pPr algn="ctr"/>
            <a:r>
              <a:rPr lang="en-US" sz="3200" dirty="0" err="1"/>
              <a:t>Conclusie</a:t>
            </a:r>
            <a:endParaRPr lang="en-US" sz="3200" dirty="0"/>
          </a:p>
        </p:txBody>
      </p:sp>
      <p:sp>
        <p:nvSpPr>
          <p:cNvPr id="4" name="Content Placeholder 3">
            <a:extLst>
              <a:ext uri="{FF2B5EF4-FFF2-40B4-BE49-F238E27FC236}">
                <a16:creationId xmlns:a16="http://schemas.microsoft.com/office/drawing/2014/main" id="{B3A83B8B-C649-1CC7-4D29-C74A5FD6F977}"/>
              </a:ext>
            </a:extLst>
          </p:cNvPr>
          <p:cNvSpPr>
            <a:spLocks noGrp="1"/>
          </p:cNvSpPr>
          <p:nvPr>
            <p:ph idx="10"/>
          </p:nvPr>
        </p:nvSpPr>
        <p:spPr>
          <a:xfrm>
            <a:off x="7744147" y="1705774"/>
            <a:ext cx="3432308" cy="4657127"/>
          </a:xfrm>
        </p:spPr>
        <p:txBody>
          <a:bodyPr/>
          <a:lstStyle/>
          <a:p>
            <a:r>
              <a:rPr lang="nl-NL" sz="2000" dirty="0"/>
              <a:t>Hard werken, zodat ik het meeste uit mijn stageperiode kan halen. Alsook een meerwaarde zijn voor het bedrijf.</a:t>
            </a:r>
            <a:endParaRPr lang="en-US" dirty="0"/>
          </a:p>
        </p:txBody>
      </p:sp>
      <p:sp>
        <p:nvSpPr>
          <p:cNvPr id="5" name="Content Placeholder 4">
            <a:extLst>
              <a:ext uri="{FF2B5EF4-FFF2-40B4-BE49-F238E27FC236}">
                <a16:creationId xmlns:a16="http://schemas.microsoft.com/office/drawing/2014/main" id="{00CEEB3B-11EC-70FA-0C79-300FB84C6E8D}"/>
              </a:ext>
            </a:extLst>
          </p:cNvPr>
          <p:cNvSpPr>
            <a:spLocks noGrp="1"/>
          </p:cNvSpPr>
          <p:nvPr>
            <p:ph idx="11"/>
          </p:nvPr>
        </p:nvSpPr>
        <p:spPr>
          <a:xfrm>
            <a:off x="1015545" y="1705775"/>
            <a:ext cx="3432308" cy="4657126"/>
          </a:xfrm>
        </p:spPr>
        <p:txBody>
          <a:bodyPr/>
          <a:lstStyle/>
          <a:p>
            <a:r>
              <a:rPr lang="nl-NL" sz="2000" dirty="0"/>
              <a:t>Een duidelijk overzicht brengen zodat mijn docenten weten waar ik mee bezig ben en hoe het verloopt.</a:t>
            </a:r>
          </a:p>
          <a:p>
            <a:endParaRPr lang="en-US" dirty="0"/>
          </a:p>
        </p:txBody>
      </p:sp>
      <p:sp>
        <p:nvSpPr>
          <p:cNvPr id="7" name="Text Placeholder 6">
            <a:extLst>
              <a:ext uri="{FF2B5EF4-FFF2-40B4-BE49-F238E27FC236}">
                <a16:creationId xmlns:a16="http://schemas.microsoft.com/office/drawing/2014/main" id="{9A65D92A-470F-EA43-4FBC-BAD260C4FB40}"/>
              </a:ext>
            </a:extLst>
          </p:cNvPr>
          <p:cNvSpPr>
            <a:spLocks noGrp="1"/>
          </p:cNvSpPr>
          <p:nvPr>
            <p:ph type="body" sz="quarter" idx="13"/>
          </p:nvPr>
        </p:nvSpPr>
        <p:spPr>
          <a:xfrm>
            <a:off x="1015544" y="1289850"/>
            <a:ext cx="3432309" cy="415925"/>
          </a:xfrm>
        </p:spPr>
        <p:txBody>
          <a:bodyPr/>
          <a:lstStyle/>
          <a:p>
            <a:r>
              <a:rPr lang="en-US" sz="2000" dirty="0">
                <a:latin typeface="+mj-lt"/>
              </a:rPr>
              <a:t>Thomas </a:t>
            </a:r>
            <a:r>
              <a:rPr lang="en-US" sz="2000" dirty="0"/>
              <a:t>More</a:t>
            </a:r>
            <a:endParaRPr lang="en-US" sz="2000" dirty="0">
              <a:ea typeface="Bebas Neue"/>
              <a:sym typeface="Bebas Neue"/>
            </a:endParaRPr>
          </a:p>
          <a:p>
            <a:endParaRPr lang="en-US" dirty="0"/>
          </a:p>
        </p:txBody>
      </p:sp>
      <p:sp>
        <p:nvSpPr>
          <p:cNvPr id="8" name="Text Placeholder 7">
            <a:extLst>
              <a:ext uri="{FF2B5EF4-FFF2-40B4-BE49-F238E27FC236}">
                <a16:creationId xmlns:a16="http://schemas.microsoft.com/office/drawing/2014/main" id="{C13AEE6E-7EE8-27FC-763E-66B9D88C4563}"/>
              </a:ext>
            </a:extLst>
          </p:cNvPr>
          <p:cNvSpPr>
            <a:spLocks noGrp="1"/>
          </p:cNvSpPr>
          <p:nvPr>
            <p:ph type="body" sz="quarter" idx="14"/>
          </p:nvPr>
        </p:nvSpPr>
        <p:spPr>
          <a:xfrm>
            <a:off x="7744146" y="1289849"/>
            <a:ext cx="3432309" cy="415925"/>
          </a:xfrm>
        </p:spPr>
        <p:txBody>
          <a:bodyPr>
            <a:normAutofit/>
          </a:bodyPr>
          <a:lstStyle/>
          <a:p>
            <a:r>
              <a:rPr lang="en-US" sz="2000" dirty="0" err="1"/>
              <a:t>Arxus</a:t>
            </a:r>
            <a:endParaRPr lang="en-US" sz="2000" dirty="0"/>
          </a:p>
        </p:txBody>
      </p:sp>
      <p:cxnSp>
        <p:nvCxnSpPr>
          <p:cNvPr id="10" name="Straight Connector 9">
            <a:extLst>
              <a:ext uri="{FF2B5EF4-FFF2-40B4-BE49-F238E27FC236}">
                <a16:creationId xmlns:a16="http://schemas.microsoft.com/office/drawing/2014/main" id="{CD4E633E-5854-6391-5CBA-68AE36D2DC29}"/>
              </a:ext>
            </a:extLst>
          </p:cNvPr>
          <p:cNvCxnSpPr/>
          <p:nvPr/>
        </p:nvCxnSpPr>
        <p:spPr>
          <a:xfrm>
            <a:off x="6087374" y="1289849"/>
            <a:ext cx="0" cy="5073052"/>
          </a:xfrm>
          <a:prstGeom prst="line">
            <a:avLst/>
          </a:prstGeom>
        </p:spPr>
        <p:style>
          <a:lnRef idx="2">
            <a:schemeClr val="accent5"/>
          </a:lnRef>
          <a:fillRef idx="0">
            <a:schemeClr val="accent5"/>
          </a:fillRef>
          <a:effectRef idx="1">
            <a:schemeClr val="accent5"/>
          </a:effectRef>
          <a:fontRef idx="minor">
            <a:schemeClr val="tx1"/>
          </a:fontRef>
        </p:style>
      </p:cxnSp>
      <p:pic>
        <p:nvPicPr>
          <p:cNvPr id="6" name="Picture 5" descr="A black and white logo&#10;&#10;Description automatically generated">
            <a:extLst>
              <a:ext uri="{FF2B5EF4-FFF2-40B4-BE49-F238E27FC236}">
                <a16:creationId xmlns:a16="http://schemas.microsoft.com/office/drawing/2014/main" id="{F52CCAB9-1AC3-0804-8E5E-EFA0922C9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8562" y="4034337"/>
            <a:ext cx="3887893" cy="1324036"/>
          </a:xfrm>
          <a:prstGeom prst="rect">
            <a:avLst/>
          </a:prstGeom>
        </p:spPr>
      </p:pic>
      <p:pic>
        <p:nvPicPr>
          <p:cNvPr id="11" name="Graphic 10">
            <a:extLst>
              <a:ext uri="{FF2B5EF4-FFF2-40B4-BE49-F238E27FC236}">
                <a16:creationId xmlns:a16="http://schemas.microsoft.com/office/drawing/2014/main" id="{1E26C83E-C47B-092E-2EB0-B3013A85F4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4343" y="3930862"/>
            <a:ext cx="3837618" cy="1530986"/>
          </a:xfrm>
          <a:prstGeom prst="rect">
            <a:avLst/>
          </a:prstGeom>
        </p:spPr>
      </p:pic>
    </p:spTree>
    <p:extLst>
      <p:ext uri="{BB962C8B-B14F-4D97-AF65-F5344CB8AC3E}">
        <p14:creationId xmlns:p14="http://schemas.microsoft.com/office/powerpoint/2010/main" val="4270196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014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CB493C4-FA5D-E4C6-E37A-C767A85C071A}"/>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406891" y="458702"/>
            <a:ext cx="10873944" cy="5930668"/>
          </a:xfrm>
          <a:prstGeom prst="rect">
            <a:avLst/>
          </a:prstGeom>
        </p:spPr>
      </p:pic>
      <p:sp>
        <p:nvSpPr>
          <p:cNvPr id="5" name="Rectangle: Top Corners Rounded 4">
            <a:extLst>
              <a:ext uri="{FF2B5EF4-FFF2-40B4-BE49-F238E27FC236}">
                <a16:creationId xmlns:a16="http://schemas.microsoft.com/office/drawing/2014/main" id="{2F113E6E-CC98-445F-4D53-B7EE760A46FC}"/>
              </a:ext>
            </a:extLst>
          </p:cNvPr>
          <p:cNvSpPr/>
          <p:nvPr/>
        </p:nvSpPr>
        <p:spPr>
          <a:xfrm rot="16200000">
            <a:off x="9374714" y="2570637"/>
            <a:ext cx="1709686" cy="3924886"/>
          </a:xfrm>
          <a:prstGeom prst="round2SameRect">
            <a:avLst>
              <a:gd name="adj1" fmla="val 11342"/>
              <a:gd name="adj2"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4" name="Picture Placeholder 9">
            <a:extLst>
              <a:ext uri="{FF2B5EF4-FFF2-40B4-BE49-F238E27FC236}">
                <a16:creationId xmlns:a16="http://schemas.microsoft.com/office/drawing/2014/main" id="{C13E7FCD-478D-FDBB-8F4E-FEDD70B34948}"/>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0000" r="-10000"/>
          <a:stretch/>
        </p:blipFill>
        <p:spPr>
          <a:xfrm>
            <a:off x="8496838" y="3915501"/>
            <a:ext cx="618451" cy="515375"/>
          </a:xfrm>
          <a:prstGeom prst="rect">
            <a:avLst/>
          </a:prstGeom>
        </p:spPr>
      </p:pic>
      <p:sp>
        <p:nvSpPr>
          <p:cNvPr id="3" name="Text Placeholder 7">
            <a:extLst>
              <a:ext uri="{FF2B5EF4-FFF2-40B4-BE49-F238E27FC236}">
                <a16:creationId xmlns:a16="http://schemas.microsoft.com/office/drawing/2014/main" id="{36E1578A-9310-2401-C26F-38C6A0DA0286}"/>
              </a:ext>
            </a:extLst>
          </p:cNvPr>
          <p:cNvSpPr txBox="1">
            <a:spLocks/>
          </p:cNvSpPr>
          <p:nvPr/>
        </p:nvSpPr>
        <p:spPr>
          <a:xfrm>
            <a:off x="9115289" y="3915501"/>
            <a:ext cx="2740156" cy="88157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solidFill>
                  <a:schemeClr val="bg1"/>
                </a:solidFill>
              </a:rPr>
              <a:t>Make sure to download &amp; </a:t>
            </a:r>
            <a:r>
              <a:rPr lang="en-US" sz="1400" b="1" dirty="0">
                <a:solidFill>
                  <a:schemeClr val="bg1"/>
                </a:solidFill>
                <a:highlight>
                  <a:srgbClr val="F38B71"/>
                </a:highlight>
              </a:rPr>
              <a:t>install</a:t>
            </a:r>
            <a:r>
              <a:rPr lang="en-US" sz="1400" b="1" dirty="0">
                <a:solidFill>
                  <a:schemeClr val="bg1"/>
                </a:solidFill>
              </a:rPr>
              <a:t> the fonts first!</a:t>
            </a:r>
          </a:p>
        </p:txBody>
      </p:sp>
      <p:sp>
        <p:nvSpPr>
          <p:cNvPr id="7" name="Text Placeholder 7">
            <a:extLst>
              <a:ext uri="{FF2B5EF4-FFF2-40B4-BE49-F238E27FC236}">
                <a16:creationId xmlns:a16="http://schemas.microsoft.com/office/drawing/2014/main" id="{B8764888-3F69-B2FD-F528-CC0EE6ABDB93}"/>
              </a:ext>
            </a:extLst>
          </p:cNvPr>
          <p:cNvSpPr txBox="1">
            <a:spLocks/>
          </p:cNvSpPr>
          <p:nvPr/>
        </p:nvSpPr>
        <p:spPr>
          <a:xfrm>
            <a:off x="8536168" y="4560638"/>
            <a:ext cx="3186905" cy="29740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solidFill>
                  <a:schemeClr val="bg1"/>
                </a:solidFill>
                <a:latin typeface="+mj-lt"/>
                <a:hlinkClick r:id="rId6">
                  <a:extLst>
                    <a:ext uri="{A12FA001-AC4F-418D-AE19-62706E023703}">
                      <ahyp:hlinkClr xmlns:ahyp="http://schemas.microsoft.com/office/drawing/2018/hyperlinkcolor" val="tx"/>
                    </a:ext>
                  </a:extLst>
                </a:hlinkClick>
              </a:rPr>
              <a:t>Download &amp; install Poppins</a:t>
            </a:r>
            <a:endParaRPr lang="en-US" sz="1400" b="1" dirty="0">
              <a:solidFill>
                <a:schemeClr val="bg1"/>
              </a:solidFill>
              <a:latin typeface="+mj-lt"/>
            </a:endParaRPr>
          </a:p>
        </p:txBody>
      </p:sp>
      <p:sp>
        <p:nvSpPr>
          <p:cNvPr id="8" name="Text Placeholder 7">
            <a:extLst>
              <a:ext uri="{FF2B5EF4-FFF2-40B4-BE49-F238E27FC236}">
                <a16:creationId xmlns:a16="http://schemas.microsoft.com/office/drawing/2014/main" id="{F20CC7CE-7649-1733-6EEB-C989DA23B4EF}"/>
              </a:ext>
            </a:extLst>
          </p:cNvPr>
          <p:cNvSpPr txBox="1">
            <a:spLocks/>
          </p:cNvSpPr>
          <p:nvPr/>
        </p:nvSpPr>
        <p:spPr>
          <a:xfrm>
            <a:off x="8536168" y="4802721"/>
            <a:ext cx="3186905" cy="29740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50" b="1" dirty="0">
                <a:solidFill>
                  <a:schemeClr val="bg1"/>
                </a:solidFill>
                <a:hlinkClick r:id="rId7">
                  <a:extLst>
                    <a:ext uri="{A12FA001-AC4F-418D-AE19-62706E023703}">
                      <ahyp:hlinkClr xmlns:ahyp="http://schemas.microsoft.com/office/drawing/2018/hyperlinkcolor" val="tx"/>
                    </a:ext>
                  </a:extLst>
                </a:hlinkClick>
              </a:rPr>
              <a:t>Download &amp; install Roboto Flex</a:t>
            </a:r>
            <a:endParaRPr lang="en-US" sz="1450" b="1" dirty="0">
              <a:solidFill>
                <a:schemeClr val="bg1"/>
              </a:solidFill>
            </a:endParaRPr>
          </a:p>
        </p:txBody>
      </p:sp>
      <p:sp>
        <p:nvSpPr>
          <p:cNvPr id="9" name="Text Placeholder 7">
            <a:extLst>
              <a:ext uri="{FF2B5EF4-FFF2-40B4-BE49-F238E27FC236}">
                <a16:creationId xmlns:a16="http://schemas.microsoft.com/office/drawing/2014/main" id="{FE80DF37-7EE0-322F-EB99-9B1B832C6236}"/>
              </a:ext>
            </a:extLst>
          </p:cNvPr>
          <p:cNvSpPr txBox="1">
            <a:spLocks/>
          </p:cNvSpPr>
          <p:nvPr/>
        </p:nvSpPr>
        <p:spPr>
          <a:xfrm>
            <a:off x="8536168" y="5575263"/>
            <a:ext cx="1254946" cy="117686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t>Download fonts.zip, extract all, open font file (.</a:t>
            </a:r>
            <a:r>
              <a:rPr lang="en-US" sz="900" dirty="0" err="1"/>
              <a:t>ttf</a:t>
            </a:r>
            <a:r>
              <a:rPr lang="en-US" sz="900" dirty="0"/>
              <a:t>, .</a:t>
            </a:r>
            <a:r>
              <a:rPr lang="en-US" sz="900" dirty="0" err="1"/>
              <a:t>otf</a:t>
            </a:r>
            <a:r>
              <a:rPr lang="en-US" sz="900" dirty="0"/>
              <a:t>) &amp; ‘install for all users’</a:t>
            </a:r>
          </a:p>
        </p:txBody>
      </p:sp>
      <p:pic>
        <p:nvPicPr>
          <p:cNvPr id="12" name="Picture 11">
            <a:extLst>
              <a:ext uri="{FF2B5EF4-FFF2-40B4-BE49-F238E27FC236}">
                <a16:creationId xmlns:a16="http://schemas.microsoft.com/office/drawing/2014/main" id="{02A2C0C9-E7F4-E25D-8BAE-1D2C2171B68B}"/>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992357" y="5575263"/>
            <a:ext cx="1863088" cy="948550"/>
          </a:xfrm>
          <a:prstGeom prst="rect">
            <a:avLst/>
          </a:prstGeom>
        </p:spPr>
      </p:pic>
    </p:spTree>
    <p:extLst>
      <p:ext uri="{BB962C8B-B14F-4D97-AF65-F5344CB8AC3E}">
        <p14:creationId xmlns:p14="http://schemas.microsoft.com/office/powerpoint/2010/main" val="3054938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AAC7AF52-3C89-58CE-5E46-7F27F904330B}"/>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435615" y="458703"/>
            <a:ext cx="10713786" cy="5982843"/>
          </a:xfrm>
          <a:prstGeom prst="rect">
            <a:avLst/>
          </a:prstGeom>
        </p:spPr>
      </p:pic>
    </p:spTree>
    <p:extLst>
      <p:ext uri="{BB962C8B-B14F-4D97-AF65-F5344CB8AC3E}">
        <p14:creationId xmlns:p14="http://schemas.microsoft.com/office/powerpoint/2010/main" val="3158064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A815D-90C8-8477-2234-BE93C896D498}"/>
              </a:ext>
            </a:extLst>
          </p:cNvPr>
          <p:cNvSpPr>
            <a:spLocks noGrp="1"/>
          </p:cNvSpPr>
          <p:nvPr>
            <p:ph type="ctrTitle"/>
          </p:nvPr>
        </p:nvSpPr>
        <p:spPr/>
        <p:txBody>
          <a:bodyPr/>
          <a:lstStyle/>
          <a:p>
            <a:r>
              <a:rPr lang="en-US" dirty="0" err="1"/>
              <a:t>Inhoud</a:t>
            </a:r>
            <a:endParaRPr lang="en-US" dirty="0"/>
          </a:p>
        </p:txBody>
      </p:sp>
      <p:sp>
        <p:nvSpPr>
          <p:cNvPr id="3" name="Subtitle 2">
            <a:extLst>
              <a:ext uri="{FF2B5EF4-FFF2-40B4-BE49-F238E27FC236}">
                <a16:creationId xmlns:a16="http://schemas.microsoft.com/office/drawing/2014/main" id="{DF156198-2613-D59C-3AF8-C4C7895A33F5}"/>
              </a:ext>
            </a:extLst>
          </p:cNvPr>
          <p:cNvSpPr>
            <a:spLocks noGrp="1"/>
          </p:cNvSpPr>
          <p:nvPr>
            <p:ph type="subTitle" idx="1"/>
          </p:nvPr>
        </p:nvSpPr>
        <p:spPr/>
        <p:txBody>
          <a:bodyPr/>
          <a:lstStyle/>
          <a:p>
            <a:r>
              <a:rPr lang="en-US" dirty="0"/>
              <a:t>About </a:t>
            </a:r>
            <a:r>
              <a:rPr lang="en-US" dirty="0" err="1"/>
              <a:t>Arxus</a:t>
            </a:r>
            <a:endParaRPr lang="en-US" dirty="0"/>
          </a:p>
          <a:p>
            <a:r>
              <a:rPr lang="en-US" dirty="0"/>
              <a:t>Project</a:t>
            </a:r>
          </a:p>
          <a:p>
            <a:r>
              <a:rPr lang="en" dirty="0"/>
              <a:t>Waarom</a:t>
            </a:r>
          </a:p>
          <a:p>
            <a:r>
              <a:rPr lang="en-US" dirty="0"/>
              <a:t>Business Case</a:t>
            </a:r>
          </a:p>
          <a:p>
            <a:r>
              <a:rPr lang="en-US" dirty="0"/>
              <a:t>Planning</a:t>
            </a:r>
          </a:p>
          <a:p>
            <a:r>
              <a:rPr lang="en"/>
              <a:t>Conclusie</a:t>
            </a:r>
            <a:endParaRPr lang="en-US" dirty="0"/>
          </a:p>
        </p:txBody>
      </p:sp>
    </p:spTree>
    <p:extLst>
      <p:ext uri="{BB962C8B-B14F-4D97-AF65-F5344CB8AC3E}">
        <p14:creationId xmlns:p14="http://schemas.microsoft.com/office/powerpoint/2010/main" val="1042985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2A04BCA-CB27-32D3-6230-EA0B6C7AA61F}"/>
              </a:ext>
            </a:extLst>
          </p:cNvPr>
          <p:cNvGrpSpPr>
            <a:grpSpLocks noGrp="1" noUngrp="1" noRot="1" noMove="1" noResize="1"/>
          </p:cNvGrpSpPr>
          <p:nvPr/>
        </p:nvGrpSpPr>
        <p:grpSpPr>
          <a:xfrm>
            <a:off x="435614" y="-171998"/>
            <a:ext cx="9714224" cy="7154263"/>
            <a:chOff x="435614" y="-171998"/>
            <a:chExt cx="9714224" cy="7154263"/>
          </a:xfrm>
        </p:grpSpPr>
        <p:pic>
          <p:nvPicPr>
            <p:cNvPr id="3" name="Graphic 2">
              <a:extLst>
                <a:ext uri="{FF2B5EF4-FFF2-40B4-BE49-F238E27FC236}">
                  <a16:creationId xmlns:a16="http://schemas.microsoft.com/office/drawing/2014/main" id="{B1C4321D-C85B-0796-1933-FF53355E7E6D}"/>
                </a:ext>
              </a:extLst>
            </p:cNvPr>
            <p:cNvPicPr>
              <a:picLocks noGrp="1" noRot="1" noChangeAspect="1" noMove="1" noResize="1" noEditPoints="1" noAdjustHandles="1" noChangeArrowheads="1" noChangeShapeType="1" noCrop="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35523"/>
            <a:stretch/>
          </p:blipFill>
          <p:spPr>
            <a:xfrm>
              <a:off x="435614" y="458702"/>
              <a:ext cx="6989593" cy="6523563"/>
            </a:xfrm>
            <a:prstGeom prst="rect">
              <a:avLst/>
            </a:prstGeom>
          </p:spPr>
        </p:pic>
        <p:pic>
          <p:nvPicPr>
            <p:cNvPr id="4" name="Graphic 3">
              <a:extLst>
                <a:ext uri="{FF2B5EF4-FFF2-40B4-BE49-F238E27FC236}">
                  <a16:creationId xmlns:a16="http://schemas.microsoft.com/office/drawing/2014/main" id="{F7834B7C-DF76-5249-520F-85CC92F98FFD}"/>
                </a:ext>
              </a:extLst>
            </p:cNvPr>
            <p:cNvPicPr>
              <a:picLocks noGrp="1" noRot="1" noChangeAspect="1" noMove="1" noResize="1" noEditPoints="1" noAdjustHandles="1" noChangeArrowheads="1" noChangeShapeType="1" noCrop="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5310"/>
            <a:stretch/>
          </p:blipFill>
          <p:spPr>
            <a:xfrm>
              <a:off x="6536787" y="-171998"/>
              <a:ext cx="3613051" cy="6267710"/>
            </a:xfrm>
            <a:prstGeom prst="rect">
              <a:avLst/>
            </a:prstGeom>
          </p:spPr>
        </p:pic>
      </p:grpSp>
    </p:spTree>
    <p:extLst>
      <p:ext uri="{BB962C8B-B14F-4D97-AF65-F5344CB8AC3E}">
        <p14:creationId xmlns:p14="http://schemas.microsoft.com/office/powerpoint/2010/main" val="3211781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AFD06A4-EFD0-DFF4-3E54-34DEDB08116C}"/>
              </a:ext>
            </a:extLst>
          </p:cNvPr>
          <p:cNvSpPr/>
          <p:nvPr/>
        </p:nvSpPr>
        <p:spPr>
          <a:xfrm>
            <a:off x="0" y="0"/>
            <a:ext cx="12192000" cy="690081"/>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D5F1F9A8-6F8F-81FC-C51F-5535963A5E66}"/>
              </a:ext>
            </a:extLst>
          </p:cNvPr>
          <p:cNvSpPr>
            <a:spLocks noGrp="1"/>
          </p:cNvSpPr>
          <p:nvPr>
            <p:ph type="ftr" sz="quarter" idx="4294967295"/>
          </p:nvPr>
        </p:nvSpPr>
        <p:spPr>
          <a:xfrm>
            <a:off x="0" y="6356350"/>
            <a:ext cx="4114800" cy="365125"/>
          </a:xfrm>
        </p:spPr>
        <p:txBody>
          <a:bodyPr/>
          <a:lstStyle/>
          <a:p>
            <a:r>
              <a:rPr lang="en-US"/>
              <a:t>Header title</a:t>
            </a:r>
          </a:p>
        </p:txBody>
      </p:sp>
      <p:sp>
        <p:nvSpPr>
          <p:cNvPr id="3" name="Slide Number Placeholder 2">
            <a:extLst>
              <a:ext uri="{FF2B5EF4-FFF2-40B4-BE49-F238E27FC236}">
                <a16:creationId xmlns:a16="http://schemas.microsoft.com/office/drawing/2014/main" id="{7EF96DC7-9287-D11F-64DB-41F1E4AFBE9F}"/>
              </a:ext>
            </a:extLst>
          </p:cNvPr>
          <p:cNvSpPr>
            <a:spLocks noGrp="1"/>
          </p:cNvSpPr>
          <p:nvPr>
            <p:ph type="sldNum" sz="quarter" idx="4294967295"/>
          </p:nvPr>
        </p:nvSpPr>
        <p:spPr>
          <a:xfrm>
            <a:off x="9448800" y="6356350"/>
            <a:ext cx="2743200" cy="365125"/>
          </a:xfrm>
        </p:spPr>
        <p:txBody>
          <a:bodyPr/>
          <a:lstStyle/>
          <a:p>
            <a:fld id="{8C4FFCF1-71A8-422F-8F6C-EFD370305FC8}" type="slidenum">
              <a:rPr lang="en-US" smtClean="0"/>
              <a:pPr/>
              <a:t>21</a:t>
            </a:fld>
            <a:endParaRPr lang="en-US"/>
          </a:p>
        </p:txBody>
      </p:sp>
      <p:sp>
        <p:nvSpPr>
          <p:cNvPr id="11" name="TextBox 10">
            <a:extLst>
              <a:ext uri="{FF2B5EF4-FFF2-40B4-BE49-F238E27FC236}">
                <a16:creationId xmlns:a16="http://schemas.microsoft.com/office/drawing/2014/main" id="{94D4D436-BA9E-B5E5-91FF-50C1EBEE913D}"/>
              </a:ext>
            </a:extLst>
          </p:cNvPr>
          <p:cNvSpPr txBox="1"/>
          <p:nvPr/>
        </p:nvSpPr>
        <p:spPr>
          <a:xfrm>
            <a:off x="333934" y="1498225"/>
            <a:ext cx="5676900" cy="3106423"/>
          </a:xfrm>
          <a:prstGeom prst="rect">
            <a:avLst/>
          </a:prstGeom>
          <a:noFill/>
        </p:spPr>
        <p:txBody>
          <a:bodyPr wrap="square" lIns="0" tIns="0" rIns="0" bIns="36000" rtlCol="0">
            <a:spAutoFit/>
          </a:bodyPr>
          <a:lstStyle/>
          <a:p>
            <a:r>
              <a:rPr lang="en-US" sz="950" dirty="0"/>
              <a:t> </a:t>
            </a:r>
          </a:p>
          <a:p>
            <a:r>
              <a:rPr lang="en-US" sz="950" b="1" dirty="0"/>
              <a:t>Electronic and Paper documents</a:t>
            </a:r>
          </a:p>
          <a:p>
            <a:r>
              <a:rPr lang="en-US" sz="950" dirty="0"/>
              <a:t>The following labeling for information classification applies in line with the classification level for confidentiality:</a:t>
            </a:r>
            <a:br>
              <a:rPr lang="en-US" sz="950" dirty="0"/>
            </a:br>
            <a:endParaRPr lang="en-US" sz="950" dirty="0"/>
          </a:p>
          <a:p>
            <a:pPr marL="171450" indent="-171450">
              <a:buFont typeface="Arial" panose="020B0604020202020204" pitchFamily="34" charset="0"/>
              <a:buChar char="•"/>
            </a:pPr>
            <a:r>
              <a:rPr lang="en-US" sz="950" dirty="0"/>
              <a:t>Standard classification level and default label </a:t>
            </a:r>
            <a:r>
              <a:rPr lang="en-US" sz="950" dirty="0">
                <a:sym typeface="Wingdings" panose="05000000000000000000" pitchFamily="2" charset="2"/>
              </a:rPr>
              <a:t></a:t>
            </a:r>
            <a:r>
              <a:rPr lang="en-US" sz="950" dirty="0"/>
              <a:t> </a:t>
            </a:r>
            <a:r>
              <a:rPr lang="en-US" sz="950" dirty="0">
                <a:highlight>
                  <a:srgbClr val="FFFF00"/>
                </a:highlight>
              </a:rPr>
              <a:t>Internal Use Only</a:t>
            </a:r>
          </a:p>
          <a:p>
            <a:pPr marL="171450" indent="-171450">
              <a:buFont typeface="Arial" panose="020B0604020202020204" pitchFamily="34" charset="0"/>
              <a:buChar char="•"/>
            </a:pPr>
            <a:endParaRPr lang="en-US" sz="950" dirty="0">
              <a:highlight>
                <a:srgbClr val="FFFF00"/>
              </a:highlight>
            </a:endParaRPr>
          </a:p>
          <a:p>
            <a:pPr marL="171450" indent="-171450">
              <a:buFont typeface="Arial" panose="020B0604020202020204" pitchFamily="34" charset="0"/>
              <a:buChar char="•"/>
            </a:pPr>
            <a:r>
              <a:rPr lang="en-US" sz="950" dirty="0">
                <a:highlight>
                  <a:srgbClr val="FFFF00"/>
                </a:highlight>
              </a:rPr>
              <a:t>PowerPoint is for public use </a:t>
            </a:r>
            <a:r>
              <a:rPr lang="en-US" sz="950" dirty="0">
                <a:highlight>
                  <a:srgbClr val="FFFF00"/>
                </a:highlight>
                <a:sym typeface="Wingdings" panose="05000000000000000000" pitchFamily="2" charset="2"/>
              </a:rPr>
              <a:t> Public</a:t>
            </a:r>
          </a:p>
          <a:p>
            <a:pPr marL="171450" indent="-171450">
              <a:buFont typeface="Arial" panose="020B0604020202020204" pitchFamily="34" charset="0"/>
              <a:buChar char="•"/>
            </a:pPr>
            <a:r>
              <a:rPr lang="en-US" sz="950" dirty="0">
                <a:highlight>
                  <a:srgbClr val="FFFF00"/>
                </a:highlight>
                <a:sym typeface="Wingdings" panose="05000000000000000000" pitchFamily="2" charset="2"/>
              </a:rPr>
              <a:t>PowerPoint is for potential customers/partners  Customer / Partner</a:t>
            </a:r>
          </a:p>
          <a:p>
            <a:pPr marL="171450" indent="-171450">
              <a:buFont typeface="Arial" panose="020B0604020202020204" pitchFamily="34" charset="0"/>
              <a:buChar char="•"/>
            </a:pPr>
            <a:r>
              <a:rPr lang="en-US" sz="950" dirty="0">
                <a:highlight>
                  <a:srgbClr val="FFFF00"/>
                </a:highlight>
                <a:sym typeface="Wingdings" panose="05000000000000000000" pitchFamily="2" charset="2"/>
              </a:rPr>
              <a:t>PowerPoint is for use by Arxus NV  Internal Use Only</a:t>
            </a:r>
          </a:p>
          <a:p>
            <a:pPr marL="171450" indent="-171450">
              <a:buFont typeface="Arial" panose="020B0604020202020204" pitchFamily="34" charset="0"/>
              <a:buChar char="•"/>
            </a:pPr>
            <a:r>
              <a:rPr lang="en-US" sz="950" dirty="0">
                <a:highlight>
                  <a:srgbClr val="FFFF00"/>
                </a:highlight>
                <a:sym typeface="Wingdings" panose="05000000000000000000" pitchFamily="2" charset="2"/>
              </a:rPr>
              <a:t>PowerPoint is for limited set of users  Confidential</a:t>
            </a:r>
            <a:endParaRPr lang="en-US" sz="950" dirty="0">
              <a:highlight>
                <a:srgbClr val="FFFF00"/>
              </a:highlight>
            </a:endParaRPr>
          </a:p>
          <a:p>
            <a:endParaRPr lang="en-US" sz="950" dirty="0"/>
          </a:p>
          <a:p>
            <a:r>
              <a:rPr lang="en-US" sz="950" b="1" dirty="0"/>
              <a:t>Disclaimer for “Customer / Partner”</a:t>
            </a:r>
          </a:p>
          <a:p>
            <a:r>
              <a:rPr lang="en-US" sz="950" dirty="0"/>
              <a:t>All documents that are classified with the classification label “</a:t>
            </a:r>
            <a:r>
              <a:rPr lang="en-US" sz="950" dirty="0">
                <a:highlight>
                  <a:srgbClr val="FFFF00"/>
                </a:highlight>
              </a:rPr>
              <a:t>Customer/Partner</a:t>
            </a:r>
            <a:r>
              <a:rPr lang="en-US" sz="950" dirty="0"/>
              <a:t>” should have the text “Customer/Partner” in the footer of each page.</a:t>
            </a:r>
          </a:p>
          <a:p>
            <a:endParaRPr lang="en-US" sz="950" dirty="0"/>
          </a:p>
          <a:p>
            <a:r>
              <a:rPr lang="en-US" sz="950" dirty="0"/>
              <a:t>A disclaimer must then be added in the document that informs the audience to restrict the reproduction to other parties as it was first intended only for them.</a:t>
            </a:r>
          </a:p>
          <a:p>
            <a:endParaRPr lang="en-US" sz="950" dirty="0"/>
          </a:p>
          <a:p>
            <a:r>
              <a:rPr lang="en-US" sz="950" dirty="0"/>
              <a:t>This is an example of a confidentiality warning.</a:t>
            </a:r>
            <a:br>
              <a:rPr lang="en-US" sz="950" i="1" dirty="0"/>
            </a:br>
            <a:endParaRPr lang="en-US" sz="950" i="1" dirty="0"/>
          </a:p>
        </p:txBody>
      </p:sp>
      <p:graphicFrame>
        <p:nvGraphicFramePr>
          <p:cNvPr id="20" name="Table 19">
            <a:extLst>
              <a:ext uri="{FF2B5EF4-FFF2-40B4-BE49-F238E27FC236}">
                <a16:creationId xmlns:a16="http://schemas.microsoft.com/office/drawing/2014/main" id="{40876880-7441-5A01-6FEC-8F855C39FA64}"/>
              </a:ext>
            </a:extLst>
          </p:cNvPr>
          <p:cNvGraphicFramePr>
            <a:graphicFrameLocks noGrp="1"/>
          </p:cNvGraphicFramePr>
          <p:nvPr>
            <p:extLst>
              <p:ext uri="{D42A27DB-BD31-4B8C-83A1-F6EECF244321}">
                <p14:modId xmlns:p14="http://schemas.microsoft.com/office/powerpoint/2010/main" val="1040274473"/>
              </p:ext>
            </p:extLst>
          </p:nvPr>
        </p:nvGraphicFramePr>
        <p:xfrm>
          <a:off x="6210302" y="1487445"/>
          <a:ext cx="5676898" cy="2086761"/>
        </p:xfrm>
        <a:graphic>
          <a:graphicData uri="http://schemas.openxmlformats.org/drawingml/2006/table">
            <a:tbl>
              <a:tblPr firstRow="1" firstCol="1" bandRow="1">
                <a:tableStyleId>{93296810-A885-4BE3-A3E7-6D5BEEA58F35}</a:tableStyleId>
              </a:tblPr>
              <a:tblGrid>
                <a:gridCol w="1054406">
                  <a:extLst>
                    <a:ext uri="{9D8B030D-6E8A-4147-A177-3AD203B41FA5}">
                      <a16:colId xmlns:a16="http://schemas.microsoft.com/office/drawing/2014/main" val="1765626723"/>
                    </a:ext>
                  </a:extLst>
                </a:gridCol>
                <a:gridCol w="4622492">
                  <a:extLst>
                    <a:ext uri="{9D8B030D-6E8A-4147-A177-3AD203B41FA5}">
                      <a16:colId xmlns:a16="http://schemas.microsoft.com/office/drawing/2014/main" val="923486915"/>
                    </a:ext>
                  </a:extLst>
                </a:gridCol>
              </a:tblGrid>
              <a:tr h="208611">
                <a:tc>
                  <a:txBody>
                    <a:bodyPr/>
                    <a:lstStyle/>
                    <a:p>
                      <a:pPr>
                        <a:lnSpc>
                          <a:spcPct val="107000"/>
                        </a:lnSpc>
                        <a:spcAft>
                          <a:spcPts val="800"/>
                        </a:spcAft>
                      </a:pPr>
                      <a:r>
                        <a:rPr lang="en-GB" sz="1050">
                          <a:solidFill>
                            <a:schemeClr val="tx2"/>
                          </a:solidFill>
                          <a:effectLst/>
                        </a:rPr>
                        <a:t>Confidentiality</a:t>
                      </a:r>
                      <a:endParaRPr lang="en-US" sz="105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16982" marR="16982" marT="0" marB="0">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nSpc>
                          <a:spcPct val="107000"/>
                        </a:lnSpc>
                        <a:spcAft>
                          <a:spcPts val="800"/>
                        </a:spcAft>
                      </a:pPr>
                      <a:r>
                        <a:rPr lang="en-GB" sz="1050" dirty="0">
                          <a:solidFill>
                            <a:schemeClr val="tx2"/>
                          </a:solidFill>
                          <a:effectLst/>
                        </a:rPr>
                        <a:t>Explanation</a:t>
                      </a:r>
                      <a:endParaRPr lang="en-US" sz="105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16982" marR="16982" marT="0" marB="0">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00">
                        <a:alpha val="20000"/>
                      </a:srgbClr>
                    </a:solidFill>
                  </a:tcPr>
                </a:tc>
                <a:extLst>
                  <a:ext uri="{0D108BD9-81ED-4DB2-BD59-A6C34878D82A}">
                    <a16:rowId xmlns:a16="http://schemas.microsoft.com/office/drawing/2014/main" val="1999966862"/>
                  </a:ext>
                </a:extLst>
              </a:tr>
              <a:tr h="556513">
                <a:tc>
                  <a:txBody>
                    <a:bodyPr/>
                    <a:lstStyle/>
                    <a:p>
                      <a:pPr>
                        <a:lnSpc>
                          <a:spcPct val="107000"/>
                        </a:lnSpc>
                        <a:spcAft>
                          <a:spcPts val="800"/>
                        </a:spcAft>
                      </a:pPr>
                      <a:r>
                        <a:rPr lang="en-GB" sz="1050">
                          <a:solidFill>
                            <a:schemeClr val="tx2"/>
                          </a:solidFill>
                          <a:effectLst/>
                        </a:rPr>
                        <a:t>Public</a:t>
                      </a:r>
                      <a:endParaRPr lang="en-US" sz="105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16982" marR="16982" marT="0" marB="0">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nSpc>
                          <a:spcPct val="107000"/>
                        </a:lnSpc>
                        <a:spcAft>
                          <a:spcPts val="800"/>
                        </a:spcAft>
                      </a:pPr>
                      <a:r>
                        <a:rPr lang="en-US" sz="1050" dirty="0">
                          <a:solidFill>
                            <a:schemeClr val="tx2"/>
                          </a:solidFill>
                          <a:effectLst/>
                        </a:rPr>
                        <a:t>Unallowed use is not possible. There is no business impact for public assets. </a:t>
                      </a:r>
                    </a:p>
                    <a:p>
                      <a:pPr>
                        <a:lnSpc>
                          <a:spcPct val="107000"/>
                        </a:lnSpc>
                        <a:spcAft>
                          <a:spcPts val="800"/>
                        </a:spcAft>
                      </a:pPr>
                      <a:r>
                        <a:rPr lang="en-US" sz="1050" dirty="0" err="1">
                          <a:solidFill>
                            <a:schemeClr val="tx2"/>
                          </a:solidFill>
                          <a:effectLst/>
                        </a:rPr>
                        <a:t>Eg.</a:t>
                      </a:r>
                      <a:r>
                        <a:rPr lang="en-US" sz="1050" dirty="0">
                          <a:solidFill>
                            <a:schemeClr val="tx2"/>
                          </a:solidFill>
                          <a:effectLst/>
                        </a:rPr>
                        <a:t> Public announcements, published financial information,...</a:t>
                      </a:r>
                      <a:endParaRPr lang="en-US" sz="105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16982" marR="16982" marT="0" marB="0">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00">
                        <a:alpha val="20000"/>
                      </a:srgbClr>
                    </a:solidFill>
                  </a:tcPr>
                </a:tc>
                <a:extLst>
                  <a:ext uri="{0D108BD9-81ED-4DB2-BD59-A6C34878D82A}">
                    <a16:rowId xmlns:a16="http://schemas.microsoft.com/office/drawing/2014/main" val="1382764008"/>
                  </a:ext>
                </a:extLst>
              </a:tr>
              <a:tr h="208611">
                <a:tc>
                  <a:txBody>
                    <a:bodyPr/>
                    <a:lstStyle/>
                    <a:p>
                      <a:pPr>
                        <a:lnSpc>
                          <a:spcPct val="107000"/>
                        </a:lnSpc>
                        <a:spcAft>
                          <a:spcPts val="800"/>
                        </a:spcAft>
                      </a:pPr>
                      <a:r>
                        <a:rPr lang="en-GB" sz="1050">
                          <a:solidFill>
                            <a:schemeClr val="tx2"/>
                          </a:solidFill>
                          <a:effectLst/>
                        </a:rPr>
                        <a:t>Customer/Partner</a:t>
                      </a:r>
                      <a:endParaRPr lang="en-US" sz="105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16982" marR="16982" marT="0" marB="0">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nSpc>
                          <a:spcPct val="107000"/>
                        </a:lnSpc>
                        <a:spcAft>
                          <a:spcPts val="800"/>
                        </a:spcAft>
                      </a:pPr>
                      <a:r>
                        <a:rPr lang="en-US" sz="1050">
                          <a:solidFill>
                            <a:schemeClr val="tx2"/>
                          </a:solidFill>
                          <a:effectLst/>
                        </a:rPr>
                        <a:t>No sensitive information but exposes the product portfolio and pricing details.</a:t>
                      </a:r>
                      <a:endParaRPr lang="en-US" sz="105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16982" marR="16982" marT="0" marB="0">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00">
                        <a:alpha val="20000"/>
                      </a:srgbClr>
                    </a:solidFill>
                  </a:tcPr>
                </a:tc>
                <a:extLst>
                  <a:ext uri="{0D108BD9-81ED-4DB2-BD59-A6C34878D82A}">
                    <a16:rowId xmlns:a16="http://schemas.microsoft.com/office/drawing/2014/main" val="256481170"/>
                  </a:ext>
                </a:extLst>
              </a:tr>
              <a:tr h="556513">
                <a:tc>
                  <a:txBody>
                    <a:bodyPr/>
                    <a:lstStyle/>
                    <a:p>
                      <a:pPr>
                        <a:lnSpc>
                          <a:spcPct val="107000"/>
                        </a:lnSpc>
                        <a:spcAft>
                          <a:spcPts val="800"/>
                        </a:spcAft>
                      </a:pPr>
                      <a:r>
                        <a:rPr lang="en-GB" sz="1050">
                          <a:solidFill>
                            <a:schemeClr val="tx2"/>
                          </a:solidFill>
                          <a:effectLst/>
                        </a:rPr>
                        <a:t>Internal Use Only</a:t>
                      </a:r>
                      <a:endParaRPr lang="en-US" sz="105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16982" marR="16982" marT="0" marB="0">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nSpc>
                          <a:spcPct val="107000"/>
                        </a:lnSpc>
                        <a:spcAft>
                          <a:spcPts val="800"/>
                        </a:spcAft>
                      </a:pPr>
                      <a:r>
                        <a:rPr lang="en-US" sz="1050">
                          <a:solidFill>
                            <a:schemeClr val="tx2"/>
                          </a:solidFill>
                          <a:effectLst/>
                        </a:rPr>
                        <a:t>Little sensitive information, unallowed use does have limited business impact.</a:t>
                      </a:r>
                    </a:p>
                    <a:p>
                      <a:pPr>
                        <a:lnSpc>
                          <a:spcPct val="107000"/>
                        </a:lnSpc>
                        <a:spcAft>
                          <a:spcPts val="800"/>
                        </a:spcAft>
                      </a:pPr>
                      <a:r>
                        <a:rPr lang="en-US" sz="1050" err="1">
                          <a:solidFill>
                            <a:schemeClr val="tx2"/>
                          </a:solidFill>
                          <a:effectLst/>
                        </a:rPr>
                        <a:t>Eg.</a:t>
                      </a:r>
                      <a:r>
                        <a:rPr lang="en-US" sz="1050">
                          <a:solidFill>
                            <a:schemeClr val="tx2"/>
                          </a:solidFill>
                          <a:effectLst/>
                        </a:rPr>
                        <a:t> Information security policies, employee contact details, …</a:t>
                      </a:r>
                      <a:endParaRPr lang="en-US" sz="105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16982" marR="16982" marT="0" marB="0">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00">
                        <a:alpha val="20000"/>
                      </a:srgbClr>
                    </a:solidFill>
                  </a:tcPr>
                </a:tc>
                <a:extLst>
                  <a:ext uri="{0D108BD9-81ED-4DB2-BD59-A6C34878D82A}">
                    <a16:rowId xmlns:a16="http://schemas.microsoft.com/office/drawing/2014/main" val="525478152"/>
                  </a:ext>
                </a:extLst>
              </a:tr>
              <a:tr h="556513">
                <a:tc>
                  <a:txBody>
                    <a:bodyPr/>
                    <a:lstStyle/>
                    <a:p>
                      <a:pPr>
                        <a:lnSpc>
                          <a:spcPct val="107000"/>
                        </a:lnSpc>
                        <a:spcAft>
                          <a:spcPts val="800"/>
                        </a:spcAft>
                      </a:pPr>
                      <a:r>
                        <a:rPr lang="en-GB" sz="1050">
                          <a:solidFill>
                            <a:schemeClr val="tx2"/>
                          </a:solidFill>
                          <a:effectLst/>
                        </a:rPr>
                        <a:t>Confidential</a:t>
                      </a:r>
                      <a:endParaRPr lang="en-US" sz="105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16982" marR="16982" marT="0" marB="0">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nSpc>
                          <a:spcPct val="107000"/>
                        </a:lnSpc>
                        <a:spcAft>
                          <a:spcPts val="800"/>
                        </a:spcAft>
                      </a:pPr>
                      <a:r>
                        <a:rPr lang="en-US" sz="1050" dirty="0">
                          <a:solidFill>
                            <a:schemeClr val="tx2"/>
                          </a:solidFill>
                          <a:effectLst/>
                        </a:rPr>
                        <a:t>The unallowed use of sensitive information has serious business impact. </a:t>
                      </a:r>
                    </a:p>
                    <a:p>
                      <a:pPr>
                        <a:lnSpc>
                          <a:spcPct val="107000"/>
                        </a:lnSpc>
                        <a:spcAft>
                          <a:spcPts val="800"/>
                        </a:spcAft>
                      </a:pPr>
                      <a:r>
                        <a:rPr lang="en-US" sz="1050" dirty="0" err="1">
                          <a:solidFill>
                            <a:schemeClr val="tx2"/>
                          </a:solidFill>
                          <a:effectLst/>
                        </a:rPr>
                        <a:t>Eg.</a:t>
                      </a:r>
                      <a:r>
                        <a:rPr lang="en-US" sz="1050" dirty="0">
                          <a:solidFill>
                            <a:schemeClr val="tx2"/>
                          </a:solidFill>
                          <a:effectLst/>
                        </a:rPr>
                        <a:t> Privacy information, administrator passwords, root certificates, …</a:t>
                      </a:r>
                      <a:endParaRPr lang="en-US" sz="105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txBody>
                  <a:tcPr marL="16982" marR="16982" marT="0" marB="0">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FF00">
                        <a:alpha val="20000"/>
                      </a:srgbClr>
                    </a:solidFill>
                  </a:tcPr>
                </a:tc>
                <a:extLst>
                  <a:ext uri="{0D108BD9-81ED-4DB2-BD59-A6C34878D82A}">
                    <a16:rowId xmlns:a16="http://schemas.microsoft.com/office/drawing/2014/main" val="2596704362"/>
                  </a:ext>
                </a:extLst>
              </a:tr>
            </a:tbl>
          </a:graphicData>
        </a:graphic>
      </p:graphicFrame>
      <p:sp>
        <p:nvSpPr>
          <p:cNvPr id="26" name="Text Placeholder 7">
            <a:extLst>
              <a:ext uri="{FF2B5EF4-FFF2-40B4-BE49-F238E27FC236}">
                <a16:creationId xmlns:a16="http://schemas.microsoft.com/office/drawing/2014/main" id="{126B75A6-83AD-89B5-838D-CAC613530A61}"/>
              </a:ext>
            </a:extLst>
          </p:cNvPr>
          <p:cNvSpPr txBox="1">
            <a:spLocks/>
          </p:cNvSpPr>
          <p:nvPr/>
        </p:nvSpPr>
        <p:spPr>
          <a:xfrm>
            <a:off x="5175250" y="333375"/>
            <a:ext cx="6711950" cy="238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200" b="0" kern="1200">
                <a:solidFill>
                  <a:schemeClr val="accent6"/>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b="0" kern="1200">
                <a:solidFill>
                  <a:schemeClr val="accent6"/>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b="0" u="sng" kern="1200">
                <a:solidFill>
                  <a:schemeClr val="accent6"/>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b="0" kern="1200">
                <a:solidFill>
                  <a:schemeClr val="accent6"/>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600" b="1" dirty="0">
                <a:solidFill>
                  <a:schemeClr val="tx2"/>
                </a:solidFill>
              </a:rPr>
              <a:t>Information Classification Requirements</a:t>
            </a:r>
          </a:p>
        </p:txBody>
      </p:sp>
      <p:sp>
        <p:nvSpPr>
          <p:cNvPr id="4" name="Text Placeholder 7">
            <a:extLst>
              <a:ext uri="{FF2B5EF4-FFF2-40B4-BE49-F238E27FC236}">
                <a16:creationId xmlns:a16="http://schemas.microsoft.com/office/drawing/2014/main" id="{06216895-576C-4B0B-204C-BA625238A755}"/>
              </a:ext>
            </a:extLst>
          </p:cNvPr>
          <p:cNvSpPr txBox="1">
            <a:spLocks/>
          </p:cNvSpPr>
          <p:nvPr/>
        </p:nvSpPr>
        <p:spPr>
          <a:xfrm>
            <a:off x="644056" y="333375"/>
            <a:ext cx="6067894" cy="238125"/>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Read me first</a:t>
            </a:r>
            <a:endParaRPr lang="en-US" dirty="0"/>
          </a:p>
        </p:txBody>
      </p:sp>
      <p:pic>
        <p:nvPicPr>
          <p:cNvPr id="5" name="Picture Placeholder 9">
            <a:extLst>
              <a:ext uri="{FF2B5EF4-FFF2-40B4-BE49-F238E27FC236}">
                <a16:creationId xmlns:a16="http://schemas.microsoft.com/office/drawing/2014/main" id="{66F2DE8C-F37A-D549-0422-490E85E776D7}"/>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0000" r="-10000"/>
          <a:stretch/>
        </p:blipFill>
        <p:spPr>
          <a:xfrm>
            <a:off x="304800" y="333375"/>
            <a:ext cx="285750" cy="238125"/>
          </a:xfrm>
          <a:prstGeom prst="rect">
            <a:avLst/>
          </a:prstGeom>
        </p:spPr>
      </p:pic>
      <p:sp>
        <p:nvSpPr>
          <p:cNvPr id="6" name="TextBox 5">
            <a:extLst>
              <a:ext uri="{FF2B5EF4-FFF2-40B4-BE49-F238E27FC236}">
                <a16:creationId xmlns:a16="http://schemas.microsoft.com/office/drawing/2014/main" id="{5719675A-C93D-C8B5-516F-AB8D8F45B6A8}"/>
              </a:ext>
            </a:extLst>
          </p:cNvPr>
          <p:cNvSpPr txBox="1"/>
          <p:nvPr/>
        </p:nvSpPr>
        <p:spPr>
          <a:xfrm>
            <a:off x="6927103" y="5987018"/>
            <a:ext cx="4894729" cy="369332"/>
          </a:xfrm>
          <a:prstGeom prst="rect">
            <a:avLst/>
          </a:prstGeom>
          <a:noFill/>
        </p:spPr>
        <p:txBody>
          <a:bodyPr wrap="square" rtlCol="0">
            <a:spAutoFit/>
          </a:bodyPr>
          <a:lstStyle/>
          <a:p>
            <a:r>
              <a:rPr lang="fr-FR" dirty="0">
                <a:hlinkClick r:id="rId4"/>
              </a:rPr>
              <a:t>ISMS A.5.12 POLI - Information Classification</a:t>
            </a:r>
            <a:endParaRPr lang="en-BE" dirty="0"/>
          </a:p>
        </p:txBody>
      </p:sp>
      <p:sp>
        <p:nvSpPr>
          <p:cNvPr id="7" name="TextBox 6">
            <a:extLst>
              <a:ext uri="{FF2B5EF4-FFF2-40B4-BE49-F238E27FC236}">
                <a16:creationId xmlns:a16="http://schemas.microsoft.com/office/drawing/2014/main" id="{6A62B8F2-77EE-61C8-A459-B60087724911}"/>
              </a:ext>
            </a:extLst>
          </p:cNvPr>
          <p:cNvSpPr txBox="1"/>
          <p:nvPr/>
        </p:nvSpPr>
        <p:spPr>
          <a:xfrm>
            <a:off x="206188" y="1118113"/>
            <a:ext cx="5271247" cy="369332"/>
          </a:xfrm>
          <a:prstGeom prst="rect">
            <a:avLst/>
          </a:prstGeom>
          <a:noFill/>
        </p:spPr>
        <p:txBody>
          <a:bodyPr wrap="square" rtlCol="0">
            <a:spAutoFit/>
          </a:bodyPr>
          <a:lstStyle/>
          <a:p>
            <a:r>
              <a:rPr lang="nl-BE" dirty="0" err="1">
                <a:solidFill>
                  <a:srgbClr val="FF0000"/>
                </a:solidFill>
              </a:rPr>
              <a:t>Determine</a:t>
            </a:r>
            <a:r>
              <a:rPr lang="nl-BE" dirty="0">
                <a:solidFill>
                  <a:srgbClr val="FF0000"/>
                </a:solidFill>
              </a:rPr>
              <a:t> </a:t>
            </a:r>
            <a:r>
              <a:rPr lang="nl-BE" dirty="0" err="1">
                <a:solidFill>
                  <a:srgbClr val="FF0000"/>
                </a:solidFill>
              </a:rPr>
              <a:t>the</a:t>
            </a:r>
            <a:r>
              <a:rPr lang="nl-BE" dirty="0">
                <a:solidFill>
                  <a:srgbClr val="FF0000"/>
                </a:solidFill>
              </a:rPr>
              <a:t> </a:t>
            </a:r>
            <a:r>
              <a:rPr lang="nl-BE" dirty="0" err="1">
                <a:solidFill>
                  <a:srgbClr val="FF0000"/>
                </a:solidFill>
              </a:rPr>
              <a:t>classification</a:t>
            </a:r>
            <a:r>
              <a:rPr lang="nl-BE" dirty="0">
                <a:solidFill>
                  <a:srgbClr val="FF0000"/>
                </a:solidFill>
              </a:rPr>
              <a:t> of </a:t>
            </a:r>
            <a:r>
              <a:rPr lang="nl-BE" dirty="0" err="1">
                <a:solidFill>
                  <a:srgbClr val="FF0000"/>
                </a:solidFill>
              </a:rPr>
              <a:t>your</a:t>
            </a:r>
            <a:r>
              <a:rPr lang="nl-BE" dirty="0">
                <a:solidFill>
                  <a:srgbClr val="FF0000"/>
                </a:solidFill>
              </a:rPr>
              <a:t> PowerPoint:</a:t>
            </a:r>
            <a:endParaRPr lang="en-BE" dirty="0">
              <a:solidFill>
                <a:srgbClr val="FF0000"/>
              </a:solidFill>
            </a:endParaRPr>
          </a:p>
        </p:txBody>
      </p:sp>
      <p:sp>
        <p:nvSpPr>
          <p:cNvPr id="9" name="TextBox 8">
            <a:extLst>
              <a:ext uri="{FF2B5EF4-FFF2-40B4-BE49-F238E27FC236}">
                <a16:creationId xmlns:a16="http://schemas.microsoft.com/office/drawing/2014/main" id="{1B2873E3-43A8-65AE-C643-3B03BBA3579D}"/>
              </a:ext>
            </a:extLst>
          </p:cNvPr>
          <p:cNvSpPr txBox="1"/>
          <p:nvPr/>
        </p:nvSpPr>
        <p:spPr>
          <a:xfrm>
            <a:off x="304800" y="4761622"/>
            <a:ext cx="6096000" cy="1077218"/>
          </a:xfrm>
          <a:prstGeom prst="rect">
            <a:avLst/>
          </a:prstGeom>
          <a:noFill/>
          <a:ln>
            <a:solidFill>
              <a:schemeClr val="tx1"/>
            </a:solidFill>
            <a:prstDash val="solid"/>
          </a:ln>
        </p:spPr>
        <p:txBody>
          <a:bodyPr wrap="square">
            <a:spAutoFit/>
          </a:bodyPr>
          <a:lstStyle/>
          <a:p>
            <a:r>
              <a:rPr lang="en-US" sz="800" u="sng" dirty="0"/>
              <a:t>CONFIDENTIALITY</a:t>
            </a:r>
          </a:p>
          <a:p>
            <a:endParaRPr lang="en-US" sz="800" b="1" dirty="0"/>
          </a:p>
          <a:p>
            <a:r>
              <a:rPr lang="en-US" sz="800" dirty="0"/>
              <a:t>All information contained in this document is confidential and was intended only to be disclosed to the original audience. This information may not be reproduced, in part or in full, by and/or released to other parties, without the prior written consent of Arxus NV and you must keep it secure or destroy it. </a:t>
            </a:r>
          </a:p>
          <a:p>
            <a:endParaRPr lang="en-US" sz="800" dirty="0"/>
          </a:p>
          <a:p>
            <a:r>
              <a:rPr lang="en-US" sz="800" dirty="0"/>
              <a:t>© Arxus NV 20</a:t>
            </a:r>
            <a:r>
              <a:rPr lang="en-US" sz="800" dirty="0">
                <a:highlight>
                  <a:srgbClr val="FFFF00"/>
                </a:highlight>
              </a:rPr>
              <a:t>YY</a:t>
            </a:r>
            <a:r>
              <a:rPr lang="en-US" sz="800" dirty="0"/>
              <a:t>  all rights reserved. Products, services and company names in this document might be trademarks or registered trademarks.</a:t>
            </a:r>
            <a:endParaRPr lang="en-BE" sz="800" dirty="0"/>
          </a:p>
        </p:txBody>
      </p:sp>
      <p:sp>
        <p:nvSpPr>
          <p:cNvPr id="12" name="TextBox 11">
            <a:extLst>
              <a:ext uri="{FF2B5EF4-FFF2-40B4-BE49-F238E27FC236}">
                <a16:creationId xmlns:a16="http://schemas.microsoft.com/office/drawing/2014/main" id="{AE46098C-3739-9376-4E18-CC95E14E2F0B}"/>
              </a:ext>
            </a:extLst>
          </p:cNvPr>
          <p:cNvSpPr txBox="1"/>
          <p:nvPr/>
        </p:nvSpPr>
        <p:spPr>
          <a:xfrm>
            <a:off x="6927103" y="5699239"/>
            <a:ext cx="4370290" cy="276999"/>
          </a:xfrm>
          <a:prstGeom prst="rect">
            <a:avLst/>
          </a:prstGeom>
          <a:noFill/>
        </p:spPr>
        <p:txBody>
          <a:bodyPr wrap="square">
            <a:spAutoFit/>
          </a:bodyPr>
          <a:lstStyle/>
          <a:p>
            <a:r>
              <a:rPr lang="fr-FR" sz="1200" dirty="0" err="1"/>
              <a:t>Want</a:t>
            </a:r>
            <a:r>
              <a:rPr lang="fr-FR" sz="1200" dirty="0"/>
              <a:t> to have the </a:t>
            </a:r>
            <a:r>
              <a:rPr lang="fr-FR" sz="1200" dirty="0" err="1"/>
              <a:t>complete</a:t>
            </a:r>
            <a:r>
              <a:rPr lang="fr-FR" sz="1200" dirty="0"/>
              <a:t> background ? </a:t>
            </a:r>
            <a:r>
              <a:rPr lang="fr-FR" sz="1200" dirty="0" err="1"/>
              <a:t>Here</a:t>
            </a:r>
            <a:r>
              <a:rPr lang="fr-FR" sz="1200" dirty="0"/>
              <a:t> </a:t>
            </a:r>
            <a:r>
              <a:rPr lang="fr-FR" sz="1200" dirty="0" err="1"/>
              <a:t>is</a:t>
            </a:r>
            <a:r>
              <a:rPr lang="fr-FR" sz="1200" dirty="0"/>
              <a:t> the </a:t>
            </a:r>
            <a:r>
              <a:rPr lang="fr-FR" sz="1200" dirty="0" err="1"/>
              <a:t>policy</a:t>
            </a:r>
            <a:r>
              <a:rPr lang="fr-FR" sz="1200" dirty="0"/>
              <a:t>: </a:t>
            </a:r>
            <a:endParaRPr lang="fr-FR" sz="1200" dirty="0">
              <a:hlinkClick r:id="rId4"/>
            </a:endParaRPr>
          </a:p>
        </p:txBody>
      </p:sp>
    </p:spTree>
    <p:extLst>
      <p:ext uri="{BB962C8B-B14F-4D97-AF65-F5344CB8AC3E}">
        <p14:creationId xmlns:p14="http://schemas.microsoft.com/office/powerpoint/2010/main" val="11380406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 Placeholder 7">
            <a:extLst>
              <a:ext uri="{FF2B5EF4-FFF2-40B4-BE49-F238E27FC236}">
                <a16:creationId xmlns:a16="http://schemas.microsoft.com/office/drawing/2014/main" id="{7357061C-21AF-CA8D-5E5A-91E4AD613942}"/>
              </a:ext>
            </a:extLst>
          </p:cNvPr>
          <p:cNvSpPr txBox="1">
            <a:spLocks/>
          </p:cNvSpPr>
          <p:nvPr/>
        </p:nvSpPr>
        <p:spPr>
          <a:xfrm>
            <a:off x="4412949" y="824192"/>
            <a:ext cx="7474251" cy="5157508"/>
          </a:xfrm>
          <a:prstGeom prst="rect">
            <a:avLst/>
          </a:prstGeom>
          <a:solidFill>
            <a:schemeClr val="accent2">
              <a:lumMod val="20000"/>
              <a:lumOff val="80000"/>
            </a:schemeClr>
          </a:solidFill>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200" b="0" kern="1200">
                <a:solidFill>
                  <a:schemeClr val="accent6"/>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b="0" kern="1200">
                <a:solidFill>
                  <a:schemeClr val="accent6"/>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b="0" u="sng" kern="1200">
                <a:solidFill>
                  <a:schemeClr val="accent6"/>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b="0" kern="1200">
                <a:solidFill>
                  <a:schemeClr val="accent6"/>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b="1">
                <a:solidFill>
                  <a:schemeClr val="tx2"/>
                </a:solidFill>
              </a:rPr>
              <a:t>Customized</a:t>
            </a:r>
          </a:p>
          <a:p>
            <a:r>
              <a:rPr lang="en-US" sz="1000">
                <a:solidFill>
                  <a:schemeClr val="tx2"/>
                </a:solidFill>
              </a:rPr>
              <a:t>DO NOT change the original look of pictures, even if its downloaded. Avoiding artistic effect, such as black &amp; white or even add textures, is an important criteria.</a:t>
            </a:r>
          </a:p>
          <a:p>
            <a:r>
              <a:rPr lang="en-US" sz="1000">
                <a:solidFill>
                  <a:schemeClr val="tx2"/>
                </a:solidFill>
              </a:rPr>
              <a:t>Always remember that less is more, and the picture you’d pick, must reflect that simplicity and objectiveness you look for.</a:t>
            </a:r>
          </a:p>
        </p:txBody>
      </p:sp>
      <p:sp>
        <p:nvSpPr>
          <p:cNvPr id="22" name="Text Placeholder 7">
            <a:extLst>
              <a:ext uri="{FF2B5EF4-FFF2-40B4-BE49-F238E27FC236}">
                <a16:creationId xmlns:a16="http://schemas.microsoft.com/office/drawing/2014/main" id="{14D74F3E-A583-1975-B9EC-8E8B597EB3BE}"/>
              </a:ext>
            </a:extLst>
          </p:cNvPr>
          <p:cNvSpPr txBox="1">
            <a:spLocks/>
          </p:cNvSpPr>
          <p:nvPr/>
        </p:nvSpPr>
        <p:spPr>
          <a:xfrm>
            <a:off x="304800" y="824192"/>
            <a:ext cx="3907561" cy="5157508"/>
          </a:xfrm>
          <a:prstGeom prst="rect">
            <a:avLst/>
          </a:prstGeom>
          <a:solidFill>
            <a:srgbClr val="92D050">
              <a:alpha val="23922"/>
            </a:srgbClr>
          </a:solidFill>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200" b="0" kern="1200">
                <a:solidFill>
                  <a:schemeClr val="accent6"/>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b="0" kern="1200">
                <a:solidFill>
                  <a:schemeClr val="accent6"/>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b="0" u="sng" kern="1200">
                <a:solidFill>
                  <a:schemeClr val="accent6"/>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b="0" kern="1200">
                <a:solidFill>
                  <a:schemeClr val="accent6"/>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000" b="1">
                <a:solidFill>
                  <a:schemeClr val="tx2"/>
                </a:solidFill>
              </a:rPr>
              <a:t>Original</a:t>
            </a:r>
          </a:p>
          <a:p>
            <a:pPr>
              <a:lnSpc>
                <a:spcPct val="100000"/>
              </a:lnSpc>
            </a:pPr>
            <a:r>
              <a:rPr lang="en-US" sz="1000">
                <a:solidFill>
                  <a:schemeClr val="tx2"/>
                </a:solidFill>
              </a:rPr>
              <a:t>Please make sure that the source of the photo is free and is truly important to respect its composition and colors.</a:t>
            </a:r>
          </a:p>
          <a:p>
            <a:pPr>
              <a:lnSpc>
                <a:spcPct val="100000"/>
              </a:lnSpc>
            </a:pPr>
            <a:r>
              <a:rPr lang="en-US" sz="1000">
                <a:solidFill>
                  <a:schemeClr val="tx2"/>
                </a:solidFill>
              </a:rPr>
              <a:t>Free pictures browsers:</a:t>
            </a:r>
          </a:p>
          <a:p>
            <a:pPr marL="88900" indent="-88900">
              <a:lnSpc>
                <a:spcPct val="100000"/>
              </a:lnSpc>
              <a:spcBef>
                <a:spcPts val="600"/>
              </a:spcBef>
              <a:buFont typeface="Arial" panose="020B0604020202020204" pitchFamily="34" charset="0"/>
              <a:buChar char="•"/>
            </a:pPr>
            <a:r>
              <a:rPr lang="en-US" sz="1000" b="1" u="sng">
                <a:solidFill>
                  <a:schemeClr val="tx1"/>
                </a:solidFill>
                <a:hlinkClick r:id="rId2">
                  <a:extLst>
                    <a:ext uri="{A12FA001-AC4F-418D-AE19-62706E023703}">
                      <ahyp:hlinkClr xmlns:ahyp="http://schemas.microsoft.com/office/drawing/2018/hyperlinkcolor" val="tx"/>
                    </a:ext>
                  </a:extLst>
                </a:hlinkClick>
              </a:rPr>
              <a:t>unsplash.com</a:t>
            </a:r>
            <a:endParaRPr lang="en-US" sz="1000" b="1" u="sng">
              <a:solidFill>
                <a:schemeClr val="tx1"/>
              </a:solidFill>
            </a:endParaRPr>
          </a:p>
          <a:p>
            <a:pPr marL="88900" indent="-88900">
              <a:lnSpc>
                <a:spcPct val="100000"/>
              </a:lnSpc>
              <a:spcBef>
                <a:spcPts val="600"/>
              </a:spcBef>
              <a:buFont typeface="Arial" panose="020B0604020202020204" pitchFamily="34" charset="0"/>
              <a:buChar char="•"/>
            </a:pPr>
            <a:r>
              <a:rPr lang="en-US" sz="1000" b="1" u="sng">
                <a:solidFill>
                  <a:schemeClr val="tx1"/>
                </a:solidFill>
                <a:hlinkClick r:id="rId3">
                  <a:extLst>
                    <a:ext uri="{A12FA001-AC4F-418D-AE19-62706E023703}">
                      <ahyp:hlinkClr xmlns:ahyp="http://schemas.microsoft.com/office/drawing/2018/hyperlinkcolor" val="tx"/>
                    </a:ext>
                  </a:extLst>
                </a:hlinkClick>
              </a:rPr>
              <a:t>pexels.com</a:t>
            </a:r>
            <a:endParaRPr lang="en-US" sz="1000" b="1" u="sng">
              <a:solidFill>
                <a:schemeClr val="tx1"/>
              </a:solidFill>
            </a:endParaRPr>
          </a:p>
          <a:p>
            <a:pPr marL="88900" indent="-88900">
              <a:lnSpc>
                <a:spcPct val="100000"/>
              </a:lnSpc>
              <a:spcBef>
                <a:spcPts val="600"/>
              </a:spcBef>
              <a:buFont typeface="Arial" panose="020B0604020202020204" pitchFamily="34" charset="0"/>
              <a:buChar char="•"/>
            </a:pPr>
            <a:r>
              <a:rPr lang="en-US" sz="1000" b="1" u="sng">
                <a:solidFill>
                  <a:schemeClr val="tx1"/>
                </a:solidFill>
                <a:hlinkClick r:id="rId4">
                  <a:extLst>
                    <a:ext uri="{A12FA001-AC4F-418D-AE19-62706E023703}">
                      <ahyp:hlinkClr xmlns:ahyp="http://schemas.microsoft.com/office/drawing/2018/hyperlinkcolor" val="tx"/>
                    </a:ext>
                  </a:extLst>
                </a:hlinkClick>
              </a:rPr>
              <a:t>freepik.com</a:t>
            </a:r>
            <a:endParaRPr lang="en-US" sz="1000" b="1" u="sng">
              <a:solidFill>
                <a:schemeClr val="tx1"/>
              </a:solidFill>
            </a:endParaRPr>
          </a:p>
        </p:txBody>
      </p:sp>
      <p:sp>
        <p:nvSpPr>
          <p:cNvPr id="21" name="Rectangle 20">
            <a:extLst>
              <a:ext uri="{FF2B5EF4-FFF2-40B4-BE49-F238E27FC236}">
                <a16:creationId xmlns:a16="http://schemas.microsoft.com/office/drawing/2014/main" id="{1AFD06A4-EFD0-DFF4-3E54-34DEDB08116C}"/>
              </a:ext>
            </a:extLst>
          </p:cNvPr>
          <p:cNvSpPr/>
          <p:nvPr/>
        </p:nvSpPr>
        <p:spPr>
          <a:xfrm>
            <a:off x="0" y="0"/>
            <a:ext cx="12192000" cy="690081"/>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AE463A6-1972-490E-CFC8-3ADE853BB683}"/>
              </a:ext>
            </a:extLst>
          </p:cNvPr>
          <p:cNvSpPr>
            <a:spLocks noGrp="1"/>
          </p:cNvSpPr>
          <p:nvPr>
            <p:ph type="ftr" sz="quarter" idx="4294967295"/>
          </p:nvPr>
        </p:nvSpPr>
        <p:spPr>
          <a:xfrm>
            <a:off x="0" y="6356350"/>
            <a:ext cx="4114800" cy="365125"/>
          </a:xfrm>
        </p:spPr>
        <p:txBody>
          <a:bodyPr/>
          <a:lstStyle/>
          <a:p>
            <a:r>
              <a:rPr lang="en-US"/>
              <a:t>Header title</a:t>
            </a:r>
          </a:p>
        </p:txBody>
      </p:sp>
      <p:sp>
        <p:nvSpPr>
          <p:cNvPr id="6" name="Slide Number Placeholder 5">
            <a:extLst>
              <a:ext uri="{FF2B5EF4-FFF2-40B4-BE49-F238E27FC236}">
                <a16:creationId xmlns:a16="http://schemas.microsoft.com/office/drawing/2014/main" id="{B2EBBFD7-42B9-C89C-5759-E39B36A63A7A}"/>
              </a:ext>
            </a:extLst>
          </p:cNvPr>
          <p:cNvSpPr>
            <a:spLocks noGrp="1"/>
          </p:cNvSpPr>
          <p:nvPr>
            <p:ph type="sldNum" sz="quarter" idx="4294967295"/>
          </p:nvPr>
        </p:nvSpPr>
        <p:spPr>
          <a:xfrm>
            <a:off x="9448800" y="6356350"/>
            <a:ext cx="2743200" cy="365125"/>
          </a:xfrm>
        </p:spPr>
        <p:txBody>
          <a:bodyPr/>
          <a:lstStyle/>
          <a:p>
            <a:fld id="{8C4FFCF1-71A8-422F-8F6C-EFD370305FC8}" type="slidenum">
              <a:rPr lang="en-US" smtClean="0"/>
              <a:pPr/>
              <a:t>22</a:t>
            </a:fld>
            <a:endParaRPr lang="en-US"/>
          </a:p>
        </p:txBody>
      </p:sp>
      <p:sp>
        <p:nvSpPr>
          <p:cNvPr id="8" name="Text Placeholder 7">
            <a:extLst>
              <a:ext uri="{FF2B5EF4-FFF2-40B4-BE49-F238E27FC236}">
                <a16:creationId xmlns:a16="http://schemas.microsoft.com/office/drawing/2014/main" id="{951CCC90-CDAB-0B0D-2C79-553DB18131C6}"/>
              </a:ext>
            </a:extLst>
          </p:cNvPr>
          <p:cNvSpPr>
            <a:spLocks noGrp="1"/>
          </p:cNvSpPr>
          <p:nvPr>
            <p:ph type="body" sz="quarter" idx="4294967295"/>
          </p:nvPr>
        </p:nvSpPr>
        <p:spPr>
          <a:xfrm>
            <a:off x="644056" y="333375"/>
            <a:ext cx="6067894" cy="238125"/>
          </a:xfrm>
        </p:spPr>
        <p:txBody>
          <a:bodyPr>
            <a:normAutofit fontScale="40000" lnSpcReduction="20000"/>
          </a:bodyPr>
          <a:lstStyle/>
          <a:p>
            <a:pPr marL="0" indent="0">
              <a:buNone/>
            </a:pPr>
            <a:r>
              <a:rPr lang="en-US" dirty="0"/>
              <a:t>Read me first</a:t>
            </a:r>
          </a:p>
        </p:txBody>
      </p:sp>
      <p:sp>
        <p:nvSpPr>
          <p:cNvPr id="26" name="Text Placeholder 7">
            <a:extLst>
              <a:ext uri="{FF2B5EF4-FFF2-40B4-BE49-F238E27FC236}">
                <a16:creationId xmlns:a16="http://schemas.microsoft.com/office/drawing/2014/main" id="{126B75A6-83AD-89B5-838D-CAC613530A61}"/>
              </a:ext>
            </a:extLst>
          </p:cNvPr>
          <p:cNvSpPr txBox="1">
            <a:spLocks/>
          </p:cNvSpPr>
          <p:nvPr/>
        </p:nvSpPr>
        <p:spPr>
          <a:xfrm>
            <a:off x="5175250" y="333375"/>
            <a:ext cx="6711950" cy="23812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200" b="0" kern="1200">
                <a:solidFill>
                  <a:schemeClr val="accent6"/>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b="0" kern="1200">
                <a:solidFill>
                  <a:schemeClr val="accent6"/>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b="0" u="sng" kern="1200">
                <a:solidFill>
                  <a:schemeClr val="accent6"/>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b="0" kern="1200">
                <a:solidFill>
                  <a:schemeClr val="accent6"/>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600" b="1">
                <a:solidFill>
                  <a:schemeClr val="tx2"/>
                </a:solidFill>
              </a:rPr>
              <a:t>Photos usage</a:t>
            </a:r>
          </a:p>
        </p:txBody>
      </p:sp>
      <p:pic>
        <p:nvPicPr>
          <p:cNvPr id="3" name="Picture 2" descr="A group of people sitting at a table in a room with windows&#10;&#10;Description automatically generated with low confidence">
            <a:extLst>
              <a:ext uri="{FF2B5EF4-FFF2-40B4-BE49-F238E27FC236}">
                <a16:creationId xmlns:a16="http://schemas.microsoft.com/office/drawing/2014/main" id="{39FCF2B4-F9E3-8B69-5CED-D8497F522AB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800" y="2750501"/>
            <a:ext cx="3906481" cy="2603670"/>
          </a:xfrm>
          <a:prstGeom prst="rect">
            <a:avLst/>
          </a:prstGeom>
        </p:spPr>
      </p:pic>
      <p:pic>
        <p:nvPicPr>
          <p:cNvPr id="4" name="Picture 3" descr="A group of people sitting at a table in a room with windows&#10;&#10;Description automatically generated with low confidence">
            <a:extLst>
              <a:ext uri="{FF2B5EF4-FFF2-40B4-BE49-F238E27FC236}">
                <a16:creationId xmlns:a16="http://schemas.microsoft.com/office/drawing/2014/main" id="{1D8FE22F-42EC-F947-3498-AB2A4760FDBC}"/>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a:ext>
            </a:extLst>
          </a:blip>
          <a:srcRect/>
          <a:stretch/>
        </p:blipFill>
        <p:spPr>
          <a:xfrm>
            <a:off x="4412950" y="2750501"/>
            <a:ext cx="3700110" cy="2603670"/>
          </a:xfrm>
          <a:prstGeom prst="rect">
            <a:avLst/>
          </a:prstGeom>
        </p:spPr>
      </p:pic>
      <p:pic>
        <p:nvPicPr>
          <p:cNvPr id="5" name="Picture 4" descr="A group of people sitting at a table in a room with windows&#10;&#10;Description automatically generated with low confidence">
            <a:extLst>
              <a:ext uri="{FF2B5EF4-FFF2-40B4-BE49-F238E27FC236}">
                <a16:creationId xmlns:a16="http://schemas.microsoft.com/office/drawing/2014/main" id="{9E173694-D452-A811-D080-9540492779AA}"/>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artisticLightScreen/>
                    </a14:imgEffect>
                    <a14:imgEffect>
                      <a14:sharpenSoften amount="50000"/>
                    </a14:imgEffect>
                    <a14:imgEffect>
                      <a14:colorTemperature colorTemp="11200"/>
                    </a14:imgEffect>
                    <a14:imgEffect>
                      <a14:brightnessContrast bright="20000" contrast="91000"/>
                    </a14:imgEffect>
                  </a14:imgLayer>
                </a14:imgProps>
              </a:ext>
              <a:ext uri="{28A0092B-C50C-407E-A947-70E740481C1C}">
                <a14:useLocalDpi xmlns:a14="http://schemas.microsoft.com/office/drawing/2010/main"/>
              </a:ext>
            </a:extLst>
          </a:blip>
          <a:srcRect/>
          <a:stretch/>
        </p:blipFill>
        <p:spPr>
          <a:xfrm>
            <a:off x="8158195" y="2750501"/>
            <a:ext cx="3729006" cy="2603669"/>
          </a:xfrm>
          <a:prstGeom prst="rect">
            <a:avLst/>
          </a:prstGeom>
        </p:spPr>
      </p:pic>
      <p:grpSp>
        <p:nvGrpSpPr>
          <p:cNvPr id="14" name="Group 13">
            <a:extLst>
              <a:ext uri="{FF2B5EF4-FFF2-40B4-BE49-F238E27FC236}">
                <a16:creationId xmlns:a16="http://schemas.microsoft.com/office/drawing/2014/main" id="{2FFD72E3-98F5-5624-FC35-469BBE4F631F}"/>
              </a:ext>
            </a:extLst>
          </p:cNvPr>
          <p:cNvGrpSpPr/>
          <p:nvPr/>
        </p:nvGrpSpPr>
        <p:grpSpPr>
          <a:xfrm>
            <a:off x="3308750" y="2258420"/>
            <a:ext cx="965880" cy="747000"/>
            <a:chOff x="1730026" y="3710188"/>
            <a:chExt cx="965880" cy="747000"/>
          </a:xfrm>
        </p:grpSpPr>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B0AC702-0E0A-F928-3135-A3A3A25E03E1}"/>
                    </a:ext>
                  </a:extLst>
                </p14:cNvPr>
                <p14:cNvContentPartPr/>
                <p14:nvPr/>
              </p14:nvContentPartPr>
              <p14:xfrm>
                <a:off x="1730026" y="3710188"/>
                <a:ext cx="965880" cy="747000"/>
              </p14:xfrm>
            </p:contentPart>
          </mc:Choice>
          <mc:Fallback xmlns="">
            <p:pic>
              <p:nvPicPr>
                <p:cNvPr id="12" name="Ink 11">
                  <a:extLst>
                    <a:ext uri="{FF2B5EF4-FFF2-40B4-BE49-F238E27FC236}">
                      <a16:creationId xmlns:a16="http://schemas.microsoft.com/office/drawing/2014/main" id="{3B0AC702-0E0A-F928-3135-A3A3A25E03E1}"/>
                    </a:ext>
                  </a:extLst>
                </p:cNvPr>
                <p:cNvPicPr/>
                <p:nvPr/>
              </p:nvPicPr>
              <p:blipFill>
                <a:blip r:embed="rId11"/>
                <a:stretch>
                  <a:fillRect/>
                </a:stretch>
              </p:blipFill>
              <p:spPr>
                <a:xfrm>
                  <a:off x="1660212" y="3640348"/>
                  <a:ext cx="1105148" cy="886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5C8EB06C-DD69-9698-59EF-E2E67391D7FC}"/>
                    </a:ext>
                  </a:extLst>
                </p14:cNvPr>
                <p14:cNvContentPartPr/>
                <p14:nvPr/>
              </p14:nvContentPartPr>
              <p14:xfrm>
                <a:off x="2348506" y="4051828"/>
                <a:ext cx="360" cy="360"/>
              </p14:xfrm>
            </p:contentPart>
          </mc:Choice>
          <mc:Fallback xmlns="">
            <p:pic>
              <p:nvPicPr>
                <p:cNvPr id="13" name="Ink 12">
                  <a:extLst>
                    <a:ext uri="{FF2B5EF4-FFF2-40B4-BE49-F238E27FC236}">
                      <a16:creationId xmlns:a16="http://schemas.microsoft.com/office/drawing/2014/main" id="{5C8EB06C-DD69-9698-59EF-E2E67391D7FC}"/>
                    </a:ext>
                  </a:extLst>
                </p:cNvPr>
                <p:cNvPicPr/>
                <p:nvPr/>
              </p:nvPicPr>
              <p:blipFill>
                <a:blip r:embed="rId13"/>
                <a:stretch>
                  <a:fillRect/>
                </a:stretch>
              </p:blipFill>
              <p:spPr>
                <a:xfrm>
                  <a:off x="2278666" y="3981988"/>
                  <a:ext cx="139680" cy="139680"/>
                </a:xfrm>
                <a:prstGeom prst="rect">
                  <a:avLst/>
                </a:prstGeom>
              </p:spPr>
            </p:pic>
          </mc:Fallback>
        </mc:AlternateContent>
      </p:grpSp>
      <p:grpSp>
        <p:nvGrpSpPr>
          <p:cNvPr id="17" name="Group 16">
            <a:extLst>
              <a:ext uri="{FF2B5EF4-FFF2-40B4-BE49-F238E27FC236}">
                <a16:creationId xmlns:a16="http://schemas.microsoft.com/office/drawing/2014/main" id="{2E4B21D9-882E-DBF1-93A4-88A638CFF102}"/>
              </a:ext>
            </a:extLst>
          </p:cNvPr>
          <p:cNvGrpSpPr/>
          <p:nvPr/>
        </p:nvGrpSpPr>
        <p:grpSpPr>
          <a:xfrm>
            <a:off x="7469696" y="2423815"/>
            <a:ext cx="404326" cy="539941"/>
            <a:chOff x="6950386" y="3011788"/>
            <a:chExt cx="693360" cy="925920"/>
          </a:xfrm>
        </p:grpSpPr>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27FD5B1A-2BDC-A470-A44D-2454CD07432F}"/>
                    </a:ext>
                  </a:extLst>
                </p14:cNvPr>
                <p14:cNvContentPartPr/>
                <p14:nvPr/>
              </p14:nvContentPartPr>
              <p14:xfrm>
                <a:off x="7027786" y="3056428"/>
                <a:ext cx="615960" cy="881280"/>
              </p14:xfrm>
            </p:contentPart>
          </mc:Choice>
          <mc:Fallback xmlns="">
            <p:pic>
              <p:nvPicPr>
                <p:cNvPr id="15" name="Ink 14">
                  <a:extLst>
                    <a:ext uri="{FF2B5EF4-FFF2-40B4-BE49-F238E27FC236}">
                      <a16:creationId xmlns:a16="http://schemas.microsoft.com/office/drawing/2014/main" id="{27FD5B1A-2BDC-A470-A44D-2454CD07432F}"/>
                    </a:ext>
                  </a:extLst>
                </p:cNvPr>
                <p:cNvPicPr/>
                <p:nvPr/>
              </p:nvPicPr>
              <p:blipFill>
                <a:blip r:embed="rId15"/>
                <a:stretch>
                  <a:fillRect/>
                </a:stretch>
              </p:blipFill>
              <p:spPr>
                <a:xfrm>
                  <a:off x="6937676" y="2966388"/>
                  <a:ext cx="794946" cy="106012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9E94B8DE-E76B-159C-9B8D-0CFC6804C837}"/>
                    </a:ext>
                  </a:extLst>
                </p14:cNvPr>
                <p14:cNvContentPartPr/>
                <p14:nvPr/>
              </p14:nvContentPartPr>
              <p14:xfrm>
                <a:off x="6950386" y="3011788"/>
                <a:ext cx="687960" cy="774360"/>
              </p14:xfrm>
            </p:contentPart>
          </mc:Choice>
          <mc:Fallback xmlns="">
            <p:pic>
              <p:nvPicPr>
                <p:cNvPr id="16" name="Ink 15">
                  <a:extLst>
                    <a:ext uri="{FF2B5EF4-FFF2-40B4-BE49-F238E27FC236}">
                      <a16:creationId xmlns:a16="http://schemas.microsoft.com/office/drawing/2014/main" id="{9E94B8DE-E76B-159C-9B8D-0CFC6804C837}"/>
                    </a:ext>
                  </a:extLst>
                </p:cNvPr>
                <p:cNvPicPr/>
                <p:nvPr/>
              </p:nvPicPr>
              <p:blipFill>
                <a:blip r:embed="rId17"/>
                <a:stretch>
                  <a:fillRect/>
                </a:stretch>
              </p:blipFill>
              <p:spPr>
                <a:xfrm>
                  <a:off x="6860303" y="2921703"/>
                  <a:ext cx="866891" cy="953296"/>
                </a:xfrm>
                <a:prstGeom prst="rect">
                  <a:avLst/>
                </a:prstGeom>
              </p:spPr>
            </p:pic>
          </mc:Fallback>
        </mc:AlternateContent>
      </p:grpSp>
      <p:grpSp>
        <p:nvGrpSpPr>
          <p:cNvPr id="18" name="Group 17">
            <a:extLst>
              <a:ext uri="{FF2B5EF4-FFF2-40B4-BE49-F238E27FC236}">
                <a16:creationId xmlns:a16="http://schemas.microsoft.com/office/drawing/2014/main" id="{57054528-558D-1D20-DC28-DAFF83BDBA1B}"/>
              </a:ext>
            </a:extLst>
          </p:cNvPr>
          <p:cNvGrpSpPr/>
          <p:nvPr/>
        </p:nvGrpSpPr>
        <p:grpSpPr>
          <a:xfrm>
            <a:off x="11356176" y="2467285"/>
            <a:ext cx="404326" cy="539941"/>
            <a:chOff x="6950386" y="3011788"/>
            <a:chExt cx="693360" cy="925920"/>
          </a:xfrm>
        </p:grpSpPr>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25BF8BC4-2FF9-3A4E-65EB-FCAE5C319F47}"/>
                    </a:ext>
                  </a:extLst>
                </p14:cNvPr>
                <p14:cNvContentPartPr/>
                <p14:nvPr/>
              </p14:nvContentPartPr>
              <p14:xfrm>
                <a:off x="7027786" y="3056428"/>
                <a:ext cx="615960" cy="881280"/>
              </p14:xfrm>
            </p:contentPart>
          </mc:Choice>
          <mc:Fallback xmlns="">
            <p:pic>
              <p:nvPicPr>
                <p:cNvPr id="19" name="Ink 18">
                  <a:extLst>
                    <a:ext uri="{FF2B5EF4-FFF2-40B4-BE49-F238E27FC236}">
                      <a16:creationId xmlns:a16="http://schemas.microsoft.com/office/drawing/2014/main" id="{25BF8BC4-2FF9-3A4E-65EB-FCAE5C319F47}"/>
                    </a:ext>
                  </a:extLst>
                </p:cNvPr>
                <p:cNvPicPr/>
                <p:nvPr/>
              </p:nvPicPr>
              <p:blipFill>
                <a:blip r:embed="rId15"/>
                <a:stretch>
                  <a:fillRect/>
                </a:stretch>
              </p:blipFill>
              <p:spPr>
                <a:xfrm>
                  <a:off x="6937676" y="2966388"/>
                  <a:ext cx="794946" cy="106012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9DD11614-B99F-2CC9-2023-DCA135392CFF}"/>
                    </a:ext>
                  </a:extLst>
                </p14:cNvPr>
                <p14:cNvContentPartPr/>
                <p14:nvPr/>
              </p14:nvContentPartPr>
              <p14:xfrm>
                <a:off x="6950386" y="3011788"/>
                <a:ext cx="687960" cy="774360"/>
              </p14:xfrm>
            </p:contentPart>
          </mc:Choice>
          <mc:Fallback xmlns="">
            <p:pic>
              <p:nvPicPr>
                <p:cNvPr id="20" name="Ink 19">
                  <a:extLst>
                    <a:ext uri="{FF2B5EF4-FFF2-40B4-BE49-F238E27FC236}">
                      <a16:creationId xmlns:a16="http://schemas.microsoft.com/office/drawing/2014/main" id="{9DD11614-B99F-2CC9-2023-DCA135392CFF}"/>
                    </a:ext>
                  </a:extLst>
                </p:cNvPr>
                <p:cNvPicPr/>
                <p:nvPr/>
              </p:nvPicPr>
              <p:blipFill>
                <a:blip r:embed="rId17"/>
                <a:stretch>
                  <a:fillRect/>
                </a:stretch>
              </p:blipFill>
              <p:spPr>
                <a:xfrm>
                  <a:off x="6860303" y="2921703"/>
                  <a:ext cx="866891" cy="953296"/>
                </a:xfrm>
                <a:prstGeom prst="rect">
                  <a:avLst/>
                </a:prstGeom>
              </p:spPr>
            </p:pic>
          </mc:Fallback>
        </mc:AlternateContent>
      </p:grpSp>
      <p:pic>
        <p:nvPicPr>
          <p:cNvPr id="25" name="Picture Placeholder 9">
            <a:extLst>
              <a:ext uri="{FF2B5EF4-FFF2-40B4-BE49-F238E27FC236}">
                <a16:creationId xmlns:a16="http://schemas.microsoft.com/office/drawing/2014/main" id="{634F74A1-FADF-238F-70A9-B93802E70076}"/>
              </a:ext>
            </a:extLst>
          </p:cNvPr>
          <p:cNvPicPr>
            <a:picLocks noChangeAspect="1"/>
          </p:cNvPicPr>
          <p:nvPr/>
        </p:nvPicPr>
        <p:blipFill rotWithShape="1">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rcRect l="-10000" r="-10000"/>
          <a:stretch/>
        </p:blipFill>
        <p:spPr>
          <a:xfrm>
            <a:off x="304800" y="333375"/>
            <a:ext cx="285750" cy="238125"/>
          </a:xfrm>
          <a:prstGeom prst="rect">
            <a:avLst/>
          </a:prstGeom>
        </p:spPr>
      </p:pic>
    </p:spTree>
    <p:extLst>
      <p:ext uri="{BB962C8B-B14F-4D97-AF65-F5344CB8AC3E}">
        <p14:creationId xmlns:p14="http://schemas.microsoft.com/office/powerpoint/2010/main" val="968526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eperen 8"/>
          <p:cNvGrpSpPr/>
          <p:nvPr/>
        </p:nvGrpSpPr>
        <p:grpSpPr>
          <a:xfrm>
            <a:off x="1395354" y="286314"/>
            <a:ext cx="813383" cy="694661"/>
            <a:chOff x="65493" y="201585"/>
            <a:chExt cx="859539" cy="734081"/>
          </a:xfrm>
        </p:grpSpPr>
        <p:pic>
          <p:nvPicPr>
            <p:cNvPr id="2" name="Tijdelijke aanduiding voor afbeelding 9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4"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Artificial Intelligence</a:t>
              </a:r>
            </a:p>
          </p:txBody>
        </p:sp>
      </p:grpSp>
      <p:grpSp>
        <p:nvGrpSpPr>
          <p:cNvPr id="10" name="Groeperen 9"/>
          <p:cNvGrpSpPr/>
          <p:nvPr/>
        </p:nvGrpSpPr>
        <p:grpSpPr>
          <a:xfrm>
            <a:off x="7975677" y="1962578"/>
            <a:ext cx="813383" cy="694661"/>
            <a:chOff x="65493" y="201585"/>
            <a:chExt cx="859539" cy="734081"/>
          </a:xfrm>
        </p:grpSpPr>
        <p:pic>
          <p:nvPicPr>
            <p:cNvPr id="11" name="Tijdelijke aanduiding voor afbeelding 9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12"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Processor</a:t>
              </a:r>
            </a:p>
          </p:txBody>
        </p:sp>
      </p:grpSp>
      <p:grpSp>
        <p:nvGrpSpPr>
          <p:cNvPr id="31" name="Groeperen 30"/>
          <p:cNvGrpSpPr/>
          <p:nvPr/>
        </p:nvGrpSpPr>
        <p:grpSpPr>
          <a:xfrm>
            <a:off x="10931219" y="1975443"/>
            <a:ext cx="813383" cy="694661"/>
            <a:chOff x="65493" y="201585"/>
            <a:chExt cx="859539" cy="734081"/>
          </a:xfrm>
        </p:grpSpPr>
        <p:pic>
          <p:nvPicPr>
            <p:cNvPr id="32" name="Tijdelijke aanduiding voor afbeelding 9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33"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Search</a:t>
              </a:r>
            </a:p>
          </p:txBody>
        </p:sp>
      </p:grpSp>
      <p:grpSp>
        <p:nvGrpSpPr>
          <p:cNvPr id="40" name="Groeperen 39"/>
          <p:cNvGrpSpPr/>
          <p:nvPr/>
        </p:nvGrpSpPr>
        <p:grpSpPr>
          <a:xfrm>
            <a:off x="2373530" y="1946559"/>
            <a:ext cx="813383" cy="694661"/>
            <a:chOff x="65493" y="201585"/>
            <a:chExt cx="859539" cy="734081"/>
          </a:xfrm>
        </p:grpSpPr>
        <p:pic>
          <p:nvPicPr>
            <p:cNvPr id="41" name="Tijdelijke aanduiding voor afbeelding 9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42"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Migration</a:t>
              </a:r>
            </a:p>
          </p:txBody>
        </p:sp>
      </p:grpSp>
      <p:grpSp>
        <p:nvGrpSpPr>
          <p:cNvPr id="106" name="Groeperen 105"/>
          <p:cNvGrpSpPr/>
          <p:nvPr/>
        </p:nvGrpSpPr>
        <p:grpSpPr>
          <a:xfrm>
            <a:off x="720655" y="292691"/>
            <a:ext cx="813383" cy="694661"/>
            <a:chOff x="65493" y="201585"/>
            <a:chExt cx="859539" cy="734081"/>
          </a:xfrm>
        </p:grpSpPr>
        <p:pic>
          <p:nvPicPr>
            <p:cNvPr id="107" name="Tijdelijke aanduiding voor afbeelding 9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108"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Architecture</a:t>
              </a:r>
            </a:p>
          </p:txBody>
        </p:sp>
      </p:grpSp>
      <p:grpSp>
        <p:nvGrpSpPr>
          <p:cNvPr id="109" name="Groeperen 108"/>
          <p:cNvGrpSpPr/>
          <p:nvPr/>
        </p:nvGrpSpPr>
        <p:grpSpPr>
          <a:xfrm>
            <a:off x="7213173" y="2715339"/>
            <a:ext cx="813383" cy="694661"/>
            <a:chOff x="65493" y="201585"/>
            <a:chExt cx="859539" cy="734081"/>
          </a:xfrm>
        </p:grpSpPr>
        <p:pic>
          <p:nvPicPr>
            <p:cNvPr id="110" name="Tijdelijke aanduiding voor afbeelding 9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111"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Transformation</a:t>
              </a:r>
            </a:p>
          </p:txBody>
        </p:sp>
      </p:grpSp>
      <p:grpSp>
        <p:nvGrpSpPr>
          <p:cNvPr id="115" name="Groeperen 114"/>
          <p:cNvGrpSpPr/>
          <p:nvPr/>
        </p:nvGrpSpPr>
        <p:grpSpPr>
          <a:xfrm>
            <a:off x="2235629" y="304736"/>
            <a:ext cx="813383" cy="694661"/>
            <a:chOff x="65493" y="201585"/>
            <a:chExt cx="859539" cy="734081"/>
          </a:xfrm>
        </p:grpSpPr>
        <p:pic>
          <p:nvPicPr>
            <p:cNvPr id="116" name="Tijdelijke aanduiding voor afbeelding 9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117"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Automation</a:t>
              </a:r>
            </a:p>
          </p:txBody>
        </p:sp>
      </p:grpSp>
      <p:grpSp>
        <p:nvGrpSpPr>
          <p:cNvPr id="121" name="Groeperen 120"/>
          <p:cNvGrpSpPr/>
          <p:nvPr/>
        </p:nvGrpSpPr>
        <p:grpSpPr>
          <a:xfrm>
            <a:off x="4866301" y="2713924"/>
            <a:ext cx="813383" cy="694661"/>
            <a:chOff x="65493" y="201585"/>
            <a:chExt cx="859539" cy="734081"/>
          </a:xfrm>
        </p:grpSpPr>
        <p:pic>
          <p:nvPicPr>
            <p:cNvPr id="122" name="Tijdelijke aanduiding voor afbeelding 9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123"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Team Lead</a:t>
              </a:r>
            </a:p>
          </p:txBody>
        </p:sp>
      </p:grpSp>
      <p:grpSp>
        <p:nvGrpSpPr>
          <p:cNvPr id="124" name="Groeperen 123"/>
          <p:cNvGrpSpPr/>
          <p:nvPr/>
        </p:nvGrpSpPr>
        <p:grpSpPr>
          <a:xfrm>
            <a:off x="8689585" y="314219"/>
            <a:ext cx="813383" cy="694661"/>
            <a:chOff x="65493" y="201585"/>
            <a:chExt cx="859539" cy="734081"/>
          </a:xfrm>
        </p:grpSpPr>
        <p:pic>
          <p:nvPicPr>
            <p:cNvPr id="125" name="Tijdelijke aanduiding voor afbeelding 9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126"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Customer Intimacy</a:t>
              </a:r>
            </a:p>
            <a:p>
              <a:pPr marL="0" indent="0" algn="ctr">
                <a:buNone/>
              </a:pPr>
              <a:endParaRPr lang="en-US" sz="667">
                <a:solidFill>
                  <a:schemeClr val="accent5"/>
                </a:solidFill>
                <a:latin typeface="Calibri" charset="0"/>
                <a:ea typeface="Calibri" charset="0"/>
                <a:cs typeface="Calibri" charset="0"/>
              </a:endParaRPr>
            </a:p>
          </p:txBody>
        </p:sp>
      </p:grpSp>
      <p:grpSp>
        <p:nvGrpSpPr>
          <p:cNvPr id="127" name="Groeperen 126"/>
          <p:cNvGrpSpPr/>
          <p:nvPr/>
        </p:nvGrpSpPr>
        <p:grpSpPr>
          <a:xfrm>
            <a:off x="3919171" y="293940"/>
            <a:ext cx="813383" cy="694661"/>
            <a:chOff x="65493" y="201585"/>
            <a:chExt cx="859539" cy="734081"/>
          </a:xfrm>
        </p:grpSpPr>
        <p:pic>
          <p:nvPicPr>
            <p:cNvPr id="128" name="Tijdelijke aanduiding voor afbeelding 9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129"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Certification</a:t>
              </a:r>
            </a:p>
          </p:txBody>
        </p:sp>
      </p:grpSp>
      <p:grpSp>
        <p:nvGrpSpPr>
          <p:cNvPr id="130" name="Groeperen 129"/>
          <p:cNvGrpSpPr/>
          <p:nvPr/>
        </p:nvGrpSpPr>
        <p:grpSpPr>
          <a:xfrm>
            <a:off x="6345293" y="2028756"/>
            <a:ext cx="813383" cy="694661"/>
            <a:chOff x="65493" y="201585"/>
            <a:chExt cx="859539" cy="734081"/>
          </a:xfrm>
        </p:grpSpPr>
        <p:pic>
          <p:nvPicPr>
            <p:cNvPr id="131" name="Tijdelijke aanduiding voor afbeelding 9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132"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Performance</a:t>
              </a:r>
            </a:p>
          </p:txBody>
        </p:sp>
      </p:grpSp>
      <p:grpSp>
        <p:nvGrpSpPr>
          <p:cNvPr id="133" name="Groeperen 132"/>
          <p:cNvGrpSpPr/>
          <p:nvPr/>
        </p:nvGrpSpPr>
        <p:grpSpPr>
          <a:xfrm>
            <a:off x="4703718" y="293940"/>
            <a:ext cx="813383" cy="694661"/>
            <a:chOff x="65493" y="201585"/>
            <a:chExt cx="859539" cy="734081"/>
          </a:xfrm>
        </p:grpSpPr>
        <p:pic>
          <p:nvPicPr>
            <p:cNvPr id="134" name="Tijdelijke aanduiding voor afbeelding 9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135"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Cloud Back Up</a:t>
              </a:r>
            </a:p>
          </p:txBody>
        </p:sp>
      </p:grpSp>
      <p:grpSp>
        <p:nvGrpSpPr>
          <p:cNvPr id="136" name="Groeperen 135"/>
          <p:cNvGrpSpPr/>
          <p:nvPr/>
        </p:nvGrpSpPr>
        <p:grpSpPr>
          <a:xfrm>
            <a:off x="5526819" y="304736"/>
            <a:ext cx="813383" cy="694661"/>
            <a:chOff x="65493" y="201585"/>
            <a:chExt cx="859539" cy="734081"/>
          </a:xfrm>
        </p:grpSpPr>
        <p:pic>
          <p:nvPicPr>
            <p:cNvPr id="137" name="Tijdelijke aanduiding voor afbeelding 9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138"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Cloud Migration</a:t>
              </a:r>
            </a:p>
          </p:txBody>
        </p:sp>
      </p:grpSp>
      <p:grpSp>
        <p:nvGrpSpPr>
          <p:cNvPr id="142" name="Groeperen 141"/>
          <p:cNvGrpSpPr/>
          <p:nvPr/>
        </p:nvGrpSpPr>
        <p:grpSpPr>
          <a:xfrm>
            <a:off x="7877005" y="314219"/>
            <a:ext cx="813383" cy="694661"/>
            <a:chOff x="65493" y="201585"/>
            <a:chExt cx="859539" cy="734081"/>
          </a:xfrm>
        </p:grpSpPr>
        <p:pic>
          <p:nvPicPr>
            <p:cNvPr id="143" name="Tijdelijke aanduiding voor afbeelding 9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144"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Continuous Integration</a:t>
              </a:r>
            </a:p>
          </p:txBody>
        </p:sp>
      </p:grpSp>
      <p:grpSp>
        <p:nvGrpSpPr>
          <p:cNvPr id="190" name="Groeperen 189"/>
          <p:cNvGrpSpPr/>
          <p:nvPr/>
        </p:nvGrpSpPr>
        <p:grpSpPr>
          <a:xfrm>
            <a:off x="3948493" y="1971654"/>
            <a:ext cx="813383" cy="694661"/>
            <a:chOff x="65493" y="201585"/>
            <a:chExt cx="859539" cy="734081"/>
          </a:xfrm>
        </p:grpSpPr>
        <p:pic>
          <p:nvPicPr>
            <p:cNvPr id="191" name="Tijdelijke aanduiding voor afbeelding 98"/>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192"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Network</a:t>
              </a:r>
            </a:p>
          </p:txBody>
        </p:sp>
      </p:grpSp>
      <p:grpSp>
        <p:nvGrpSpPr>
          <p:cNvPr id="193" name="Groeperen 192"/>
          <p:cNvGrpSpPr/>
          <p:nvPr/>
        </p:nvGrpSpPr>
        <p:grpSpPr>
          <a:xfrm>
            <a:off x="666659" y="1232284"/>
            <a:ext cx="813383" cy="694661"/>
            <a:chOff x="65493" y="201585"/>
            <a:chExt cx="859539" cy="734081"/>
          </a:xfrm>
        </p:grpSpPr>
        <p:pic>
          <p:nvPicPr>
            <p:cNvPr id="194" name="Tijdelijke aanduiding voor afbeelding 9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195"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Experts</a:t>
              </a:r>
            </a:p>
          </p:txBody>
        </p:sp>
      </p:grpSp>
      <p:grpSp>
        <p:nvGrpSpPr>
          <p:cNvPr id="196" name="Groeperen 195"/>
          <p:cNvGrpSpPr/>
          <p:nvPr/>
        </p:nvGrpSpPr>
        <p:grpSpPr>
          <a:xfrm>
            <a:off x="10874345" y="286270"/>
            <a:ext cx="813383" cy="694661"/>
            <a:chOff x="65493" y="201585"/>
            <a:chExt cx="859539" cy="734081"/>
          </a:xfrm>
        </p:grpSpPr>
        <p:pic>
          <p:nvPicPr>
            <p:cNvPr id="197" name="Tijdelijke aanduiding voor afbeelding 98"/>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198"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Disaster Recovery</a:t>
              </a:r>
            </a:p>
            <a:p>
              <a:pPr marL="0" indent="0" algn="ctr">
                <a:buNone/>
              </a:pPr>
              <a:endParaRPr lang="en-US" sz="667">
                <a:solidFill>
                  <a:schemeClr val="accent5"/>
                </a:solidFill>
                <a:latin typeface="Calibri" charset="0"/>
                <a:ea typeface="Calibri" charset="0"/>
                <a:cs typeface="Calibri" charset="0"/>
              </a:endParaRPr>
            </a:p>
          </p:txBody>
        </p:sp>
      </p:grpSp>
      <p:grpSp>
        <p:nvGrpSpPr>
          <p:cNvPr id="199" name="Groeperen 198"/>
          <p:cNvGrpSpPr/>
          <p:nvPr/>
        </p:nvGrpSpPr>
        <p:grpSpPr>
          <a:xfrm>
            <a:off x="9503006" y="319042"/>
            <a:ext cx="813383" cy="694661"/>
            <a:chOff x="65493" y="201585"/>
            <a:chExt cx="859539" cy="734081"/>
          </a:xfrm>
        </p:grpSpPr>
        <p:pic>
          <p:nvPicPr>
            <p:cNvPr id="200" name="Tijdelijke aanduiding voor afbeelding 9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01"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Dashboard</a:t>
              </a:r>
            </a:p>
          </p:txBody>
        </p:sp>
      </p:grpSp>
      <p:grpSp>
        <p:nvGrpSpPr>
          <p:cNvPr id="202" name="Groeperen 201"/>
          <p:cNvGrpSpPr/>
          <p:nvPr/>
        </p:nvGrpSpPr>
        <p:grpSpPr>
          <a:xfrm>
            <a:off x="773345" y="2779952"/>
            <a:ext cx="813383" cy="694661"/>
            <a:chOff x="65493" y="201585"/>
            <a:chExt cx="859539" cy="734081"/>
          </a:xfrm>
        </p:grpSpPr>
        <p:pic>
          <p:nvPicPr>
            <p:cNvPr id="203" name="Tijdelijke aanduiding voor afbeelding 98"/>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04"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Storage</a:t>
              </a:r>
            </a:p>
          </p:txBody>
        </p:sp>
      </p:grpSp>
      <p:grpSp>
        <p:nvGrpSpPr>
          <p:cNvPr id="205" name="Groeperen 204"/>
          <p:cNvGrpSpPr/>
          <p:nvPr/>
        </p:nvGrpSpPr>
        <p:grpSpPr>
          <a:xfrm>
            <a:off x="1340446" y="1256486"/>
            <a:ext cx="813383" cy="694661"/>
            <a:chOff x="65493" y="201585"/>
            <a:chExt cx="859539" cy="734081"/>
          </a:xfrm>
        </p:grpSpPr>
        <p:pic>
          <p:nvPicPr>
            <p:cNvPr id="206" name="Tijdelijke aanduiding voor afbeelding 98"/>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07"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Finance</a:t>
              </a:r>
            </a:p>
          </p:txBody>
        </p:sp>
      </p:grpSp>
      <p:grpSp>
        <p:nvGrpSpPr>
          <p:cNvPr id="208" name="Groeperen 207"/>
          <p:cNvGrpSpPr/>
          <p:nvPr/>
        </p:nvGrpSpPr>
        <p:grpSpPr>
          <a:xfrm>
            <a:off x="3071611" y="2782012"/>
            <a:ext cx="813383" cy="694661"/>
            <a:chOff x="65493" y="201585"/>
            <a:chExt cx="859539" cy="734081"/>
          </a:xfrm>
        </p:grpSpPr>
        <p:pic>
          <p:nvPicPr>
            <p:cNvPr id="209" name="Tijdelijke aanduiding voor afbeelding 98"/>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10"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Target</a:t>
              </a:r>
            </a:p>
          </p:txBody>
        </p:sp>
      </p:grpSp>
      <p:grpSp>
        <p:nvGrpSpPr>
          <p:cNvPr id="211" name="Groeperen 210"/>
          <p:cNvGrpSpPr/>
          <p:nvPr/>
        </p:nvGrpSpPr>
        <p:grpSpPr>
          <a:xfrm>
            <a:off x="9451651" y="1202416"/>
            <a:ext cx="813383" cy="694661"/>
            <a:chOff x="65493" y="201585"/>
            <a:chExt cx="859539" cy="734081"/>
          </a:xfrm>
        </p:grpSpPr>
        <p:pic>
          <p:nvPicPr>
            <p:cNvPr id="212" name="Tijdelijke aanduiding voor afbeelding 98"/>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13"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Microsoft EMS</a:t>
              </a:r>
            </a:p>
          </p:txBody>
        </p:sp>
      </p:grpSp>
      <p:grpSp>
        <p:nvGrpSpPr>
          <p:cNvPr id="214" name="Groeperen 213"/>
          <p:cNvGrpSpPr/>
          <p:nvPr/>
        </p:nvGrpSpPr>
        <p:grpSpPr>
          <a:xfrm>
            <a:off x="3911371" y="2776198"/>
            <a:ext cx="813383" cy="694661"/>
            <a:chOff x="65493" y="201585"/>
            <a:chExt cx="859539" cy="734081"/>
          </a:xfrm>
        </p:grpSpPr>
        <p:pic>
          <p:nvPicPr>
            <p:cNvPr id="215" name="Tijdelijke aanduiding voor afbeelding 9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16"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Team</a:t>
              </a:r>
            </a:p>
          </p:txBody>
        </p:sp>
      </p:grpSp>
      <p:grpSp>
        <p:nvGrpSpPr>
          <p:cNvPr id="217" name="Groeperen 216"/>
          <p:cNvGrpSpPr/>
          <p:nvPr/>
        </p:nvGrpSpPr>
        <p:grpSpPr>
          <a:xfrm>
            <a:off x="1" y="298480"/>
            <a:ext cx="813383" cy="694661"/>
            <a:chOff x="65493" y="201585"/>
            <a:chExt cx="859539" cy="734081"/>
          </a:xfrm>
        </p:grpSpPr>
        <p:pic>
          <p:nvPicPr>
            <p:cNvPr id="218" name="Tijdelijke aanduiding voor afbeelding 98"/>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19"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Administration</a:t>
              </a:r>
            </a:p>
          </p:txBody>
        </p:sp>
      </p:grpSp>
      <p:grpSp>
        <p:nvGrpSpPr>
          <p:cNvPr id="220" name="Groeperen 219"/>
          <p:cNvGrpSpPr/>
          <p:nvPr/>
        </p:nvGrpSpPr>
        <p:grpSpPr>
          <a:xfrm>
            <a:off x="2994986" y="1249347"/>
            <a:ext cx="813383" cy="694661"/>
            <a:chOff x="65493" y="201585"/>
            <a:chExt cx="859539" cy="734081"/>
          </a:xfrm>
        </p:grpSpPr>
        <p:pic>
          <p:nvPicPr>
            <p:cNvPr id="221" name="Tijdelijke aanduiding voor afbeelding 98"/>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22"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Flexibility</a:t>
              </a:r>
            </a:p>
          </p:txBody>
        </p:sp>
      </p:grpSp>
      <p:grpSp>
        <p:nvGrpSpPr>
          <p:cNvPr id="223" name="Groeperen 222"/>
          <p:cNvGrpSpPr/>
          <p:nvPr/>
        </p:nvGrpSpPr>
        <p:grpSpPr>
          <a:xfrm>
            <a:off x="4643539" y="1232284"/>
            <a:ext cx="813383" cy="694661"/>
            <a:chOff x="65493" y="201585"/>
            <a:chExt cx="859539" cy="734081"/>
          </a:xfrm>
        </p:grpSpPr>
        <p:pic>
          <p:nvPicPr>
            <p:cNvPr id="224" name="Tijdelijke aanduiding voor afbeelding 98"/>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25"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Guarantees</a:t>
              </a:r>
            </a:p>
          </p:txBody>
        </p:sp>
      </p:grpSp>
      <p:grpSp>
        <p:nvGrpSpPr>
          <p:cNvPr id="226" name="Groeperen 225"/>
          <p:cNvGrpSpPr/>
          <p:nvPr/>
        </p:nvGrpSpPr>
        <p:grpSpPr>
          <a:xfrm>
            <a:off x="7047595" y="1206843"/>
            <a:ext cx="813383" cy="694661"/>
            <a:chOff x="65493" y="201585"/>
            <a:chExt cx="859539" cy="734081"/>
          </a:xfrm>
        </p:grpSpPr>
        <p:pic>
          <p:nvPicPr>
            <p:cNvPr id="227" name="Tijdelijke aanduiding voor afbeelding 98"/>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28"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Internet</a:t>
              </a:r>
            </a:p>
          </p:txBody>
        </p:sp>
      </p:grpSp>
      <p:grpSp>
        <p:nvGrpSpPr>
          <p:cNvPr id="229" name="Groeperen 228"/>
          <p:cNvGrpSpPr/>
          <p:nvPr/>
        </p:nvGrpSpPr>
        <p:grpSpPr>
          <a:xfrm>
            <a:off x="6267694" y="1232284"/>
            <a:ext cx="813383" cy="694661"/>
            <a:chOff x="65493" y="201585"/>
            <a:chExt cx="859539" cy="734081"/>
          </a:xfrm>
        </p:grpSpPr>
        <p:pic>
          <p:nvPicPr>
            <p:cNvPr id="230" name="Tijdelijke aanduiding voor afbeelding 98"/>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31"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Innovation</a:t>
              </a:r>
            </a:p>
          </p:txBody>
        </p:sp>
      </p:grpSp>
      <p:grpSp>
        <p:nvGrpSpPr>
          <p:cNvPr id="232" name="Groeperen 231"/>
          <p:cNvGrpSpPr/>
          <p:nvPr/>
        </p:nvGrpSpPr>
        <p:grpSpPr>
          <a:xfrm>
            <a:off x="8685774" y="1949939"/>
            <a:ext cx="813383" cy="694661"/>
            <a:chOff x="65493" y="201585"/>
            <a:chExt cx="859539" cy="734081"/>
          </a:xfrm>
        </p:grpSpPr>
        <p:pic>
          <p:nvPicPr>
            <p:cNvPr id="233" name="Tijdelijke aanduiding voor afbeelding 98"/>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34"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Productivity</a:t>
              </a:r>
            </a:p>
          </p:txBody>
        </p:sp>
      </p:grpSp>
      <p:grpSp>
        <p:nvGrpSpPr>
          <p:cNvPr id="235" name="Groeperen 234"/>
          <p:cNvGrpSpPr/>
          <p:nvPr/>
        </p:nvGrpSpPr>
        <p:grpSpPr>
          <a:xfrm>
            <a:off x="3052007" y="293940"/>
            <a:ext cx="813383" cy="694661"/>
            <a:chOff x="65493" y="201585"/>
            <a:chExt cx="859539" cy="734081"/>
          </a:xfrm>
        </p:grpSpPr>
        <p:pic>
          <p:nvPicPr>
            <p:cNvPr id="236" name="Tijdelijke aanduiding voor afbeelding 98"/>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37"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Business Needs</a:t>
              </a:r>
            </a:p>
            <a:p>
              <a:pPr marL="0" indent="0" algn="ctr">
                <a:buNone/>
              </a:pPr>
              <a:endParaRPr lang="en-US" sz="667">
                <a:solidFill>
                  <a:schemeClr val="accent5"/>
                </a:solidFill>
                <a:latin typeface="Calibri" charset="0"/>
                <a:ea typeface="Calibri" charset="0"/>
                <a:cs typeface="Calibri" charset="0"/>
              </a:endParaRPr>
            </a:p>
          </p:txBody>
        </p:sp>
      </p:grpSp>
      <p:grpSp>
        <p:nvGrpSpPr>
          <p:cNvPr id="238" name="Groeperen 237"/>
          <p:cNvGrpSpPr/>
          <p:nvPr/>
        </p:nvGrpSpPr>
        <p:grpSpPr>
          <a:xfrm>
            <a:off x="6378265" y="2714355"/>
            <a:ext cx="813383" cy="694661"/>
            <a:chOff x="65493" y="201585"/>
            <a:chExt cx="859539" cy="734081"/>
          </a:xfrm>
        </p:grpSpPr>
        <p:pic>
          <p:nvPicPr>
            <p:cNvPr id="239" name="Tijdelijke aanduiding voor afbeelding 98"/>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40"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Training</a:t>
              </a:r>
            </a:p>
          </p:txBody>
        </p:sp>
      </p:grpSp>
      <p:grpSp>
        <p:nvGrpSpPr>
          <p:cNvPr id="241" name="Groeperen 240"/>
          <p:cNvGrpSpPr/>
          <p:nvPr/>
        </p:nvGrpSpPr>
        <p:grpSpPr>
          <a:xfrm>
            <a:off x="7837431" y="1194510"/>
            <a:ext cx="813383" cy="694661"/>
            <a:chOff x="65493" y="201585"/>
            <a:chExt cx="859539" cy="734081"/>
          </a:xfrm>
        </p:grpSpPr>
        <p:pic>
          <p:nvPicPr>
            <p:cNvPr id="242" name="Tijdelijke aanduiding voor afbeelding 98"/>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43"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Location</a:t>
              </a:r>
            </a:p>
          </p:txBody>
        </p:sp>
      </p:grpSp>
      <p:grpSp>
        <p:nvGrpSpPr>
          <p:cNvPr id="244" name="Groeperen 243"/>
          <p:cNvGrpSpPr/>
          <p:nvPr/>
        </p:nvGrpSpPr>
        <p:grpSpPr>
          <a:xfrm>
            <a:off x="10254470" y="322240"/>
            <a:ext cx="813383" cy="694661"/>
            <a:chOff x="65493" y="201585"/>
            <a:chExt cx="859539" cy="734081"/>
          </a:xfrm>
        </p:grpSpPr>
        <p:pic>
          <p:nvPicPr>
            <p:cNvPr id="245" name="Tijdelijke aanduiding voor afbeelding 98"/>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46"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Data</a:t>
              </a:r>
            </a:p>
          </p:txBody>
        </p:sp>
      </p:grpSp>
      <p:grpSp>
        <p:nvGrpSpPr>
          <p:cNvPr id="247" name="Groeperen 246"/>
          <p:cNvGrpSpPr/>
          <p:nvPr/>
        </p:nvGrpSpPr>
        <p:grpSpPr>
          <a:xfrm>
            <a:off x="3912941" y="1216602"/>
            <a:ext cx="813383" cy="694661"/>
            <a:chOff x="65493" y="201585"/>
            <a:chExt cx="859539" cy="734081"/>
          </a:xfrm>
        </p:grpSpPr>
        <p:pic>
          <p:nvPicPr>
            <p:cNvPr id="248" name="Tijdelijke aanduiding voor afbeelding 98"/>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49"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Growth</a:t>
              </a:r>
            </a:p>
          </p:txBody>
        </p:sp>
      </p:grpSp>
      <p:grpSp>
        <p:nvGrpSpPr>
          <p:cNvPr id="250" name="Groeperen 249"/>
          <p:cNvGrpSpPr/>
          <p:nvPr/>
        </p:nvGrpSpPr>
        <p:grpSpPr>
          <a:xfrm>
            <a:off x="3103141" y="1962578"/>
            <a:ext cx="813383" cy="694661"/>
            <a:chOff x="65493" y="201585"/>
            <a:chExt cx="859539" cy="734081"/>
          </a:xfrm>
        </p:grpSpPr>
        <p:pic>
          <p:nvPicPr>
            <p:cNvPr id="251" name="Tijdelijke aanduiding voor afbeelding 98"/>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52"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Monitoring</a:t>
              </a:r>
            </a:p>
          </p:txBody>
        </p:sp>
      </p:grpSp>
      <p:grpSp>
        <p:nvGrpSpPr>
          <p:cNvPr id="253" name="Groeperen 252"/>
          <p:cNvGrpSpPr/>
          <p:nvPr/>
        </p:nvGrpSpPr>
        <p:grpSpPr>
          <a:xfrm>
            <a:off x="1476494" y="2821076"/>
            <a:ext cx="813383" cy="694661"/>
            <a:chOff x="65493" y="201585"/>
            <a:chExt cx="859539" cy="734081"/>
          </a:xfrm>
        </p:grpSpPr>
        <p:pic>
          <p:nvPicPr>
            <p:cNvPr id="254" name="Tijdelijke aanduiding voor afbeelding 98"/>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55"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Subscription</a:t>
              </a:r>
            </a:p>
          </p:txBody>
        </p:sp>
      </p:grpSp>
      <p:grpSp>
        <p:nvGrpSpPr>
          <p:cNvPr id="256" name="Groeperen 255"/>
          <p:cNvGrpSpPr/>
          <p:nvPr/>
        </p:nvGrpSpPr>
        <p:grpSpPr>
          <a:xfrm>
            <a:off x="10265031" y="1194510"/>
            <a:ext cx="813383" cy="694661"/>
            <a:chOff x="65493" y="201585"/>
            <a:chExt cx="859539" cy="734081"/>
          </a:xfrm>
        </p:grpSpPr>
        <p:pic>
          <p:nvPicPr>
            <p:cNvPr id="257" name="Tijdelijke aanduiding voor afbeelding 98"/>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58"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Microsoft Office 365</a:t>
              </a:r>
            </a:p>
          </p:txBody>
        </p:sp>
      </p:grpSp>
      <p:grpSp>
        <p:nvGrpSpPr>
          <p:cNvPr id="259" name="Groeperen 258"/>
          <p:cNvGrpSpPr/>
          <p:nvPr/>
        </p:nvGrpSpPr>
        <p:grpSpPr>
          <a:xfrm>
            <a:off x="10874342" y="1205732"/>
            <a:ext cx="813383" cy="694661"/>
            <a:chOff x="65493" y="201585"/>
            <a:chExt cx="859539" cy="734081"/>
          </a:xfrm>
        </p:grpSpPr>
        <p:pic>
          <p:nvPicPr>
            <p:cNvPr id="260" name="Tijdelijke aanduiding voor afbeelding 98"/>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61"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Microsoft Onedrive</a:t>
              </a:r>
            </a:p>
          </p:txBody>
        </p:sp>
      </p:grpSp>
      <p:grpSp>
        <p:nvGrpSpPr>
          <p:cNvPr id="262" name="Groeperen 261"/>
          <p:cNvGrpSpPr/>
          <p:nvPr/>
        </p:nvGrpSpPr>
        <p:grpSpPr>
          <a:xfrm>
            <a:off x="9458159" y="2019263"/>
            <a:ext cx="813383" cy="694661"/>
            <a:chOff x="65493" y="201585"/>
            <a:chExt cx="859539" cy="734081"/>
          </a:xfrm>
        </p:grpSpPr>
        <p:pic>
          <p:nvPicPr>
            <p:cNvPr id="263" name="Tijdelijke aanduiding voor afbeelding 98"/>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64"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Profit</a:t>
              </a:r>
            </a:p>
          </p:txBody>
        </p:sp>
      </p:grpSp>
      <p:grpSp>
        <p:nvGrpSpPr>
          <p:cNvPr id="265" name="Groeperen 264"/>
          <p:cNvGrpSpPr/>
          <p:nvPr/>
        </p:nvGrpSpPr>
        <p:grpSpPr>
          <a:xfrm>
            <a:off x="6313" y="1945136"/>
            <a:ext cx="813383" cy="694661"/>
            <a:chOff x="65493" y="201585"/>
            <a:chExt cx="859539" cy="734081"/>
          </a:xfrm>
        </p:grpSpPr>
        <p:pic>
          <p:nvPicPr>
            <p:cNvPr id="266" name="Tijdelijke aanduiding voor afbeelding 98"/>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67"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Microsoft Outlook</a:t>
              </a:r>
            </a:p>
          </p:txBody>
        </p:sp>
      </p:grpSp>
      <p:grpSp>
        <p:nvGrpSpPr>
          <p:cNvPr id="268" name="Groeperen 267"/>
          <p:cNvGrpSpPr/>
          <p:nvPr/>
        </p:nvGrpSpPr>
        <p:grpSpPr>
          <a:xfrm>
            <a:off x="4787829" y="1975443"/>
            <a:ext cx="813383" cy="694661"/>
            <a:chOff x="65493" y="201585"/>
            <a:chExt cx="859539" cy="734081"/>
          </a:xfrm>
        </p:grpSpPr>
        <p:pic>
          <p:nvPicPr>
            <p:cNvPr id="269" name="Tijdelijke aanduiding voor afbeelding 98"/>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70"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Ownership</a:t>
              </a:r>
            </a:p>
          </p:txBody>
        </p:sp>
      </p:grpSp>
      <p:grpSp>
        <p:nvGrpSpPr>
          <p:cNvPr id="271" name="Groeperen 270"/>
          <p:cNvGrpSpPr/>
          <p:nvPr/>
        </p:nvGrpSpPr>
        <p:grpSpPr>
          <a:xfrm>
            <a:off x="5549570" y="1987540"/>
            <a:ext cx="813383" cy="694661"/>
            <a:chOff x="65493" y="201585"/>
            <a:chExt cx="859539" cy="734081"/>
          </a:xfrm>
        </p:grpSpPr>
        <p:pic>
          <p:nvPicPr>
            <p:cNvPr id="272" name="Tijdelijke aanduiding voor afbeelding 98"/>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73"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Partner</a:t>
              </a:r>
            </a:p>
          </p:txBody>
        </p:sp>
      </p:grpSp>
      <p:grpSp>
        <p:nvGrpSpPr>
          <p:cNvPr id="274" name="Groeperen 273"/>
          <p:cNvGrpSpPr/>
          <p:nvPr/>
        </p:nvGrpSpPr>
        <p:grpSpPr>
          <a:xfrm>
            <a:off x="7150647" y="2035146"/>
            <a:ext cx="813383" cy="694661"/>
            <a:chOff x="65493" y="201585"/>
            <a:chExt cx="859539" cy="734081"/>
          </a:xfrm>
        </p:grpSpPr>
        <p:pic>
          <p:nvPicPr>
            <p:cNvPr id="275" name="Tijdelijke aanduiding voor afbeelding 98"/>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76"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Proactivity</a:t>
              </a:r>
            </a:p>
          </p:txBody>
        </p:sp>
      </p:grpSp>
      <p:grpSp>
        <p:nvGrpSpPr>
          <p:cNvPr id="280" name="Groeperen 279"/>
          <p:cNvGrpSpPr/>
          <p:nvPr/>
        </p:nvGrpSpPr>
        <p:grpSpPr>
          <a:xfrm>
            <a:off x="10178931" y="1987931"/>
            <a:ext cx="813383" cy="694661"/>
            <a:chOff x="65493" y="201585"/>
            <a:chExt cx="859539" cy="734081"/>
          </a:xfrm>
        </p:grpSpPr>
        <p:pic>
          <p:nvPicPr>
            <p:cNvPr id="281" name="Tijdelijke aanduiding voor afbeelding 98"/>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82"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Scalability</a:t>
              </a:r>
            </a:p>
          </p:txBody>
        </p:sp>
      </p:grpSp>
      <p:grpSp>
        <p:nvGrpSpPr>
          <p:cNvPr id="283" name="Groeperen 282"/>
          <p:cNvGrpSpPr/>
          <p:nvPr/>
        </p:nvGrpSpPr>
        <p:grpSpPr>
          <a:xfrm>
            <a:off x="6327371" y="298480"/>
            <a:ext cx="813383" cy="694661"/>
            <a:chOff x="65493" y="201585"/>
            <a:chExt cx="859539" cy="734081"/>
          </a:xfrm>
        </p:grpSpPr>
        <p:pic>
          <p:nvPicPr>
            <p:cNvPr id="284" name="Tijdelijke aanduiding voor afbeelding 98"/>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85"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Cloud Security</a:t>
              </a:r>
            </a:p>
            <a:p>
              <a:pPr marL="0" indent="0" algn="ctr">
                <a:buNone/>
              </a:pPr>
              <a:endParaRPr lang="en-US" sz="667">
                <a:solidFill>
                  <a:schemeClr val="accent5"/>
                </a:solidFill>
                <a:latin typeface="Calibri" charset="0"/>
                <a:ea typeface="Calibri" charset="0"/>
                <a:cs typeface="Calibri" charset="0"/>
              </a:endParaRPr>
            </a:p>
          </p:txBody>
        </p:sp>
      </p:grpSp>
      <p:grpSp>
        <p:nvGrpSpPr>
          <p:cNvPr id="286" name="Groeperen 285"/>
          <p:cNvGrpSpPr/>
          <p:nvPr/>
        </p:nvGrpSpPr>
        <p:grpSpPr>
          <a:xfrm>
            <a:off x="-17429" y="2776198"/>
            <a:ext cx="813383" cy="694661"/>
            <a:chOff x="65493" y="201585"/>
            <a:chExt cx="859539" cy="734081"/>
          </a:xfrm>
        </p:grpSpPr>
        <p:pic>
          <p:nvPicPr>
            <p:cNvPr id="287" name="Tijdelijke aanduiding voor afbeelding 98"/>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88"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Security</a:t>
              </a:r>
            </a:p>
          </p:txBody>
        </p:sp>
      </p:grpSp>
      <p:grpSp>
        <p:nvGrpSpPr>
          <p:cNvPr id="289" name="Groeperen 288"/>
          <p:cNvGrpSpPr/>
          <p:nvPr/>
        </p:nvGrpSpPr>
        <p:grpSpPr>
          <a:xfrm>
            <a:off x="1" y="1212782"/>
            <a:ext cx="813383" cy="694661"/>
            <a:chOff x="65493" y="201585"/>
            <a:chExt cx="859539" cy="734081"/>
          </a:xfrm>
        </p:grpSpPr>
        <p:pic>
          <p:nvPicPr>
            <p:cNvPr id="290" name="Tijdelijke aanduiding voor afbeelding 98"/>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91"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Document Sharing</a:t>
              </a:r>
            </a:p>
          </p:txBody>
        </p:sp>
      </p:grpSp>
      <p:grpSp>
        <p:nvGrpSpPr>
          <p:cNvPr id="292" name="Groeperen 291"/>
          <p:cNvGrpSpPr/>
          <p:nvPr/>
        </p:nvGrpSpPr>
        <p:grpSpPr>
          <a:xfrm>
            <a:off x="768875" y="1946559"/>
            <a:ext cx="813383" cy="694661"/>
            <a:chOff x="65493" y="201585"/>
            <a:chExt cx="859539" cy="734081"/>
          </a:xfrm>
        </p:grpSpPr>
        <p:pic>
          <p:nvPicPr>
            <p:cNvPr id="293" name="Tijdelijke aanduiding voor afbeelding 98"/>
            <p:cNvPicPr>
              <a:picLocks noChangeAspect="1"/>
            </p:cNvPicPr>
            <p:nvPr/>
          </p:nvPicPr>
          <p:blipFill>
            <a:blip r:embed="rId49"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94"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Microsoft Teams</a:t>
              </a:r>
            </a:p>
          </p:txBody>
        </p:sp>
      </p:grpSp>
      <p:grpSp>
        <p:nvGrpSpPr>
          <p:cNvPr id="307" name="Groeperen 306"/>
          <p:cNvGrpSpPr/>
          <p:nvPr/>
        </p:nvGrpSpPr>
        <p:grpSpPr>
          <a:xfrm>
            <a:off x="1630081" y="1955735"/>
            <a:ext cx="813383" cy="694661"/>
            <a:chOff x="65493" y="201585"/>
            <a:chExt cx="859539" cy="734081"/>
          </a:xfrm>
        </p:grpSpPr>
        <p:pic>
          <p:nvPicPr>
            <p:cNvPr id="308" name="Tijdelijke aanduiding voor afbeelding 98"/>
            <p:cNvPicPr>
              <a:picLocks noChangeAspect="1"/>
            </p:cNvPicPr>
            <p:nvPr/>
          </p:nvPicPr>
          <p:blipFill>
            <a:blip r:embed="rId50"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309"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Microsoft Windows</a:t>
              </a:r>
            </a:p>
          </p:txBody>
        </p:sp>
      </p:grpSp>
      <p:grpSp>
        <p:nvGrpSpPr>
          <p:cNvPr id="295" name="Groeperen 294"/>
          <p:cNvGrpSpPr/>
          <p:nvPr/>
        </p:nvGrpSpPr>
        <p:grpSpPr>
          <a:xfrm>
            <a:off x="2324971" y="2809599"/>
            <a:ext cx="813383" cy="694661"/>
            <a:chOff x="65493" y="201585"/>
            <a:chExt cx="859539" cy="734081"/>
          </a:xfrm>
        </p:grpSpPr>
        <p:pic>
          <p:nvPicPr>
            <p:cNvPr id="296" name="Tijdelijke aanduiding voor afbeelding 98"/>
            <p:cNvPicPr>
              <a:picLocks noChangeAspect="1"/>
            </p:cNvPicPr>
            <p:nvPr/>
          </p:nvPicPr>
          <p:blipFill>
            <a:blip r:embed="rId51"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297"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Support</a:t>
              </a:r>
            </a:p>
          </p:txBody>
        </p:sp>
      </p:grpSp>
      <p:grpSp>
        <p:nvGrpSpPr>
          <p:cNvPr id="326" name="Groeperen 325"/>
          <p:cNvGrpSpPr/>
          <p:nvPr/>
        </p:nvGrpSpPr>
        <p:grpSpPr>
          <a:xfrm>
            <a:off x="8721055" y="1182768"/>
            <a:ext cx="813383" cy="694661"/>
            <a:chOff x="65493" y="201585"/>
            <a:chExt cx="859539" cy="734081"/>
          </a:xfrm>
        </p:grpSpPr>
        <p:pic>
          <p:nvPicPr>
            <p:cNvPr id="327" name="Tijdelijke aanduiding voor afbeelding 98"/>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328"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Managed Services</a:t>
              </a:r>
            </a:p>
          </p:txBody>
        </p:sp>
      </p:grpSp>
      <p:grpSp>
        <p:nvGrpSpPr>
          <p:cNvPr id="298" name="Groeperen 297"/>
          <p:cNvGrpSpPr/>
          <p:nvPr/>
        </p:nvGrpSpPr>
        <p:grpSpPr>
          <a:xfrm>
            <a:off x="2232301" y="1201441"/>
            <a:ext cx="722367" cy="817823"/>
            <a:chOff x="65493" y="201585"/>
            <a:chExt cx="859539" cy="734081"/>
          </a:xfrm>
        </p:grpSpPr>
        <p:pic>
          <p:nvPicPr>
            <p:cNvPr id="299" name="Tijdelijke aanduiding voor afbeelding 98"/>
            <p:cNvPicPr>
              <a:picLocks noChangeAspect="1"/>
            </p:cNvPicPr>
            <p:nvPr/>
          </p:nvPicPr>
          <p:blipFill>
            <a:blip r:embed="rId53"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300"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First Contact</a:t>
              </a:r>
            </a:p>
          </p:txBody>
        </p:sp>
      </p:grpSp>
      <p:grpSp>
        <p:nvGrpSpPr>
          <p:cNvPr id="6" name="Group 5">
            <a:extLst>
              <a:ext uri="{FF2B5EF4-FFF2-40B4-BE49-F238E27FC236}">
                <a16:creationId xmlns:a16="http://schemas.microsoft.com/office/drawing/2014/main" id="{2BDBB18C-EBDF-0548-8962-DCF51ADD4A86}"/>
              </a:ext>
            </a:extLst>
          </p:cNvPr>
          <p:cNvGrpSpPr/>
          <p:nvPr/>
        </p:nvGrpSpPr>
        <p:grpSpPr>
          <a:xfrm>
            <a:off x="7082739" y="307334"/>
            <a:ext cx="813383" cy="704461"/>
            <a:chOff x="4854419" y="215901"/>
            <a:chExt cx="610037" cy="528346"/>
          </a:xfrm>
        </p:grpSpPr>
        <p:pic>
          <p:nvPicPr>
            <p:cNvPr id="5" name="Picture 4">
              <a:extLst>
                <a:ext uri="{FF2B5EF4-FFF2-40B4-BE49-F238E27FC236}">
                  <a16:creationId xmlns:a16="http://schemas.microsoft.com/office/drawing/2014/main" id="{765B12E8-C836-CA42-A241-ECFFCAAA7781}"/>
                </a:ext>
              </a:extLst>
            </p:cNvPr>
            <p:cNvPicPr>
              <a:picLocks noChangeAspect="1"/>
            </p:cNvPicPr>
            <p:nvPr/>
          </p:nvPicPr>
          <p:blipFill>
            <a:blip r:embed="rId54" cstate="screen">
              <a:extLst>
                <a:ext uri="{28A0092B-C50C-407E-A947-70E740481C1C}">
                  <a14:useLocalDpi xmlns:a14="http://schemas.microsoft.com/office/drawing/2010/main"/>
                </a:ext>
              </a:extLst>
            </a:blip>
            <a:stretch>
              <a:fillRect/>
            </a:stretch>
          </p:blipFill>
          <p:spPr>
            <a:xfrm>
              <a:off x="4959349" y="215901"/>
              <a:ext cx="376211" cy="376211"/>
            </a:xfrm>
            <a:prstGeom prst="rect">
              <a:avLst/>
            </a:prstGeom>
          </p:spPr>
        </p:pic>
        <p:sp>
          <p:nvSpPr>
            <p:cNvPr id="310" name="Text Placeholder 5">
              <a:extLst>
                <a:ext uri="{FF2B5EF4-FFF2-40B4-BE49-F238E27FC236}">
                  <a16:creationId xmlns:a16="http://schemas.microsoft.com/office/drawing/2014/main" id="{345132F1-E555-644F-9761-6F193E06180B}"/>
                </a:ext>
              </a:extLst>
            </p:cNvPr>
            <p:cNvSpPr txBox="1">
              <a:spLocks/>
            </p:cNvSpPr>
            <p:nvPr/>
          </p:nvSpPr>
          <p:spPr>
            <a:xfrm>
              <a:off x="4854419" y="539647"/>
              <a:ext cx="610037" cy="20460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Cloud Solutions</a:t>
              </a:r>
            </a:p>
            <a:p>
              <a:pPr marL="0" indent="0" algn="ctr">
                <a:buNone/>
              </a:pPr>
              <a:endParaRPr lang="en-US" sz="667">
                <a:solidFill>
                  <a:schemeClr val="accent5"/>
                </a:solidFill>
                <a:latin typeface="Calibri" charset="0"/>
                <a:ea typeface="Calibri" charset="0"/>
                <a:cs typeface="Calibri" charset="0"/>
              </a:endParaRPr>
            </a:p>
          </p:txBody>
        </p:sp>
      </p:grpSp>
      <p:grpSp>
        <p:nvGrpSpPr>
          <p:cNvPr id="8" name="Group 7">
            <a:extLst>
              <a:ext uri="{FF2B5EF4-FFF2-40B4-BE49-F238E27FC236}">
                <a16:creationId xmlns:a16="http://schemas.microsoft.com/office/drawing/2014/main" id="{ED4DDAA6-5144-6F40-A126-8DF897B24934}"/>
              </a:ext>
            </a:extLst>
          </p:cNvPr>
          <p:cNvGrpSpPr/>
          <p:nvPr/>
        </p:nvGrpSpPr>
        <p:grpSpPr>
          <a:xfrm>
            <a:off x="5517617" y="1221798"/>
            <a:ext cx="813383" cy="692524"/>
            <a:chOff x="2400349" y="809469"/>
            <a:chExt cx="610037" cy="519393"/>
          </a:xfrm>
        </p:grpSpPr>
        <p:pic>
          <p:nvPicPr>
            <p:cNvPr id="7" name="Picture 6">
              <a:extLst>
                <a:ext uri="{FF2B5EF4-FFF2-40B4-BE49-F238E27FC236}">
                  <a16:creationId xmlns:a16="http://schemas.microsoft.com/office/drawing/2014/main" id="{251BB034-6BE7-854F-ADF4-2FF2D3E132FC}"/>
                </a:ext>
              </a:extLst>
            </p:cNvPr>
            <p:cNvPicPr>
              <a:picLocks noChangeAspect="1"/>
            </p:cNvPicPr>
            <p:nvPr/>
          </p:nvPicPr>
          <p:blipFill>
            <a:blip r:embed="rId55" cstate="screen">
              <a:extLst>
                <a:ext uri="{28A0092B-C50C-407E-A947-70E740481C1C}">
                  <a14:useLocalDpi xmlns:a14="http://schemas.microsoft.com/office/drawing/2010/main"/>
                </a:ext>
              </a:extLst>
            </a:blip>
            <a:stretch>
              <a:fillRect/>
            </a:stretch>
          </p:blipFill>
          <p:spPr>
            <a:xfrm flipH="1">
              <a:off x="2495861" y="809469"/>
              <a:ext cx="367259" cy="367259"/>
            </a:xfrm>
            <a:prstGeom prst="rect">
              <a:avLst/>
            </a:prstGeom>
          </p:spPr>
        </p:pic>
        <p:sp>
          <p:nvSpPr>
            <p:cNvPr id="311" name="Text Placeholder 5">
              <a:extLst>
                <a:ext uri="{FF2B5EF4-FFF2-40B4-BE49-F238E27FC236}">
                  <a16:creationId xmlns:a16="http://schemas.microsoft.com/office/drawing/2014/main" id="{11215780-8DD0-8D43-8A93-47FB685BFC7D}"/>
                </a:ext>
              </a:extLst>
            </p:cNvPr>
            <p:cNvSpPr txBox="1">
              <a:spLocks/>
            </p:cNvSpPr>
            <p:nvPr/>
          </p:nvSpPr>
          <p:spPr>
            <a:xfrm>
              <a:off x="2400349" y="1124262"/>
              <a:ext cx="610037" cy="20460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Infrastructure</a:t>
              </a:r>
            </a:p>
            <a:p>
              <a:pPr marL="0" indent="0" algn="ctr">
                <a:buNone/>
              </a:pPr>
              <a:endParaRPr lang="en-US" sz="667">
                <a:solidFill>
                  <a:schemeClr val="accent5"/>
                </a:solidFill>
                <a:latin typeface="Calibri" charset="0"/>
                <a:ea typeface="Calibri" charset="0"/>
                <a:cs typeface="Calibri" charset="0"/>
              </a:endParaRPr>
            </a:p>
          </p:txBody>
        </p:sp>
      </p:grpSp>
      <p:grpSp>
        <p:nvGrpSpPr>
          <p:cNvPr id="304" name="Groeperen 303"/>
          <p:cNvGrpSpPr/>
          <p:nvPr/>
        </p:nvGrpSpPr>
        <p:grpSpPr>
          <a:xfrm>
            <a:off x="5631625" y="2713924"/>
            <a:ext cx="813383" cy="694661"/>
            <a:chOff x="65493" y="201585"/>
            <a:chExt cx="859539" cy="734081"/>
          </a:xfrm>
        </p:grpSpPr>
        <p:pic>
          <p:nvPicPr>
            <p:cNvPr id="305" name="Tijdelijke aanduiding voor afbeelding 98"/>
            <p:cNvPicPr>
              <a:picLocks noChangeAspect="1"/>
            </p:cNvPicPr>
            <p:nvPr/>
          </p:nvPicPr>
          <p:blipFill>
            <a:blip r:embed="rId56" cstate="screen">
              <a:extLst>
                <a:ext uri="{28A0092B-C50C-407E-A947-70E740481C1C}">
                  <a14:useLocalDpi xmlns:a14="http://schemas.microsoft.com/office/drawing/2010/main"/>
                </a:ext>
              </a:extLst>
            </a:blip>
            <a:stretch>
              <a:fillRect/>
            </a:stretch>
          </p:blipFill>
          <p:spPr>
            <a:xfrm>
              <a:off x="240463" y="201585"/>
              <a:ext cx="509595" cy="509596"/>
            </a:xfrm>
            <a:prstGeom prst="rect">
              <a:avLst/>
            </a:prstGeom>
          </p:spPr>
        </p:pic>
        <p:sp>
          <p:nvSpPr>
            <p:cNvPr id="306" name="Text Placeholder 5">
              <a:extLst>
                <a:ext uri="{FF2B5EF4-FFF2-40B4-BE49-F238E27FC236}">
                  <a16:creationId xmlns:a16="http://schemas.microsoft.com/office/drawing/2014/main" id="{02FD91E4-7CAE-A949-ADF4-1599DD4D399E}"/>
                </a:ext>
              </a:extLst>
            </p:cNvPr>
            <p:cNvSpPr txBox="1">
              <a:spLocks/>
            </p:cNvSpPr>
            <p:nvPr/>
          </p:nvSpPr>
          <p:spPr>
            <a:xfrm>
              <a:off x="65493" y="647386"/>
              <a:ext cx="859539" cy="288280"/>
            </a:xfrm>
            <a:prstGeom prst="rect">
              <a:avLst/>
            </a:prstGeom>
          </p:spPr>
          <p:txBody>
            <a:bodyPr/>
            <a:lstStyle>
              <a:lvl1pPr marL="171467" indent="-171467" algn="l" defTabSz="685869" rtl="0" eaLnBrk="1" latinLnBrk="0" hangingPunct="1">
                <a:lnSpc>
                  <a:spcPct val="90000"/>
                </a:lnSpc>
                <a:spcBef>
                  <a:spcPts val="750"/>
                </a:spcBef>
                <a:buFont typeface="Arial" panose="020B0604020202020204" pitchFamily="34" charset="0"/>
                <a:buChar char="•"/>
                <a:defRPr lang="en-US" sz="1800" kern="1200" dirty="0" smtClean="0">
                  <a:solidFill>
                    <a:schemeClr val="tx1"/>
                  </a:solidFill>
                  <a:effectLst/>
                  <a:latin typeface="Lato Light" charset="0"/>
                  <a:ea typeface="Lato Light" charset="0"/>
                  <a:cs typeface="Lato Light" charset="0"/>
                </a:defRPr>
              </a:lvl1pPr>
              <a:lvl2pPr marL="514401" indent="-171467" algn="l" defTabSz="685869" rtl="0" eaLnBrk="1" latinLnBrk="0" hangingPunct="1">
                <a:lnSpc>
                  <a:spcPct val="90000"/>
                </a:lnSpc>
                <a:spcBef>
                  <a:spcPts val="375"/>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2pPr>
              <a:lvl3pPr marL="857336" indent="-171467" algn="l" defTabSz="685869" rtl="0" eaLnBrk="1" latinLnBrk="0" hangingPunct="1">
                <a:lnSpc>
                  <a:spcPct val="90000"/>
                </a:lnSpc>
                <a:spcBef>
                  <a:spcPts val="375"/>
                </a:spcBef>
                <a:buFont typeface="Arial" panose="020B0604020202020204" pitchFamily="34" charset="0"/>
                <a:buChar char="•"/>
                <a:defRPr lang="en-US" sz="1350" kern="1200" dirty="0" smtClean="0">
                  <a:solidFill>
                    <a:schemeClr val="tx1"/>
                  </a:solidFill>
                  <a:effectLst/>
                  <a:latin typeface="Lato Light" charset="0"/>
                  <a:ea typeface="Lato Light" charset="0"/>
                  <a:cs typeface="Lato Light" charset="0"/>
                </a:defRPr>
              </a:lvl3pPr>
              <a:lvl4pPr marL="1200270" indent="-171467" algn="l" defTabSz="685869" rtl="0" eaLnBrk="1" latinLnBrk="0" hangingPunct="1">
                <a:lnSpc>
                  <a:spcPct val="90000"/>
                </a:lnSpc>
                <a:spcBef>
                  <a:spcPts val="375"/>
                </a:spcBef>
                <a:buFont typeface="Arial" panose="020B0604020202020204" pitchFamily="34" charset="0"/>
                <a:buChar char="•"/>
                <a:defRPr lang="en-US" sz="1200" kern="1200" dirty="0" smtClean="0">
                  <a:solidFill>
                    <a:schemeClr val="tx1"/>
                  </a:solidFill>
                  <a:effectLst/>
                  <a:latin typeface="Lato Light" charset="0"/>
                  <a:ea typeface="Lato Light" charset="0"/>
                  <a:cs typeface="Lato Light" charset="0"/>
                </a:defRPr>
              </a:lvl4pPr>
              <a:lvl5pPr marL="1543204" indent="-171467" algn="l" defTabSz="685869" rtl="0" eaLnBrk="1" latinLnBrk="0" hangingPunct="1">
                <a:lnSpc>
                  <a:spcPct val="90000"/>
                </a:lnSpc>
                <a:spcBef>
                  <a:spcPts val="375"/>
                </a:spcBef>
                <a:buFont typeface="Arial" panose="020B0604020202020204" pitchFamily="34" charset="0"/>
                <a:buChar char="•"/>
                <a:defRPr lang="en-US" sz="1200" kern="1200" dirty="0">
                  <a:solidFill>
                    <a:schemeClr val="tx1"/>
                  </a:solidFill>
                  <a:effectLst/>
                  <a:latin typeface="Lato Light" charset="0"/>
                  <a:ea typeface="Lato Light" charset="0"/>
                  <a:cs typeface="Lato Light" charset="0"/>
                </a:defRPr>
              </a:lvl5pPr>
              <a:lvl6pPr marL="1886138"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73"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007"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941" indent="-171467" algn="l" defTabSz="6858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667">
                  <a:solidFill>
                    <a:schemeClr val="accent5"/>
                  </a:solidFill>
                  <a:latin typeface="Calibri" charset="0"/>
                  <a:ea typeface="Calibri" charset="0"/>
                  <a:cs typeface="Calibri" charset="0"/>
                </a:rPr>
                <a:t>Ticket</a:t>
              </a:r>
            </a:p>
          </p:txBody>
        </p:sp>
      </p:grpSp>
    </p:spTree>
    <p:extLst>
      <p:ext uri="{BB962C8B-B14F-4D97-AF65-F5344CB8AC3E}">
        <p14:creationId xmlns:p14="http://schemas.microsoft.com/office/powerpoint/2010/main" val="1086280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865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5ADC6-05AD-B0B3-9008-D6D3A2449361}"/>
              </a:ext>
            </a:extLst>
          </p:cNvPr>
          <p:cNvSpPr>
            <a:spLocks noGrp="1"/>
          </p:cNvSpPr>
          <p:nvPr>
            <p:ph type="ctrTitle"/>
          </p:nvPr>
        </p:nvSpPr>
        <p:spPr/>
        <p:txBody>
          <a:bodyPr/>
          <a:lstStyle/>
          <a:p>
            <a:r>
              <a:rPr lang="en-US" dirty="0"/>
              <a:t>01 About </a:t>
            </a:r>
            <a:r>
              <a:rPr lang="en-US" dirty="0" err="1"/>
              <a:t>Arxus</a:t>
            </a:r>
            <a:endParaRPr lang="en-US" dirty="0"/>
          </a:p>
        </p:txBody>
      </p:sp>
      <p:sp>
        <p:nvSpPr>
          <p:cNvPr id="3" name="Subtitle 2">
            <a:extLst>
              <a:ext uri="{FF2B5EF4-FFF2-40B4-BE49-F238E27FC236}">
                <a16:creationId xmlns:a16="http://schemas.microsoft.com/office/drawing/2014/main" id="{F5CC8850-F271-2D8F-4510-D6D855E0982F}"/>
              </a:ext>
            </a:extLst>
          </p:cNvPr>
          <p:cNvSpPr>
            <a:spLocks noGrp="1"/>
          </p:cNvSpPr>
          <p:nvPr>
            <p:ph type="subTitle" idx="1"/>
          </p:nvPr>
        </p:nvSpPr>
        <p:spPr/>
        <p:txBody>
          <a:bodyPr/>
          <a:lstStyle/>
          <a:p>
            <a:r>
              <a:rPr lang="en-US" dirty="0"/>
              <a:t>Wat je </a:t>
            </a:r>
            <a:r>
              <a:rPr lang="en-US" dirty="0" err="1"/>
              <a:t>moet</a:t>
            </a:r>
            <a:r>
              <a:rPr lang="en-US" dirty="0"/>
              <a:t> </a:t>
            </a:r>
            <a:r>
              <a:rPr lang="en-US" dirty="0" err="1"/>
              <a:t>weten</a:t>
            </a:r>
            <a:r>
              <a:rPr lang="en-US" dirty="0"/>
              <a:t> over </a:t>
            </a:r>
            <a:r>
              <a:rPr lang="en-US" dirty="0" err="1"/>
              <a:t>Arxus</a:t>
            </a:r>
            <a:endParaRPr lang="en-US" dirty="0"/>
          </a:p>
        </p:txBody>
      </p:sp>
    </p:spTree>
    <p:extLst>
      <p:ext uri="{BB962C8B-B14F-4D97-AF65-F5344CB8AC3E}">
        <p14:creationId xmlns:p14="http://schemas.microsoft.com/office/powerpoint/2010/main" val="901803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EF3FD-A5B0-D3A8-617C-7AE20742A52C}"/>
              </a:ext>
            </a:extLst>
          </p:cNvPr>
          <p:cNvSpPr>
            <a:spLocks noGrp="1"/>
          </p:cNvSpPr>
          <p:nvPr>
            <p:ph type="title"/>
          </p:nvPr>
        </p:nvSpPr>
        <p:spPr/>
        <p:txBody>
          <a:bodyPr/>
          <a:lstStyle/>
          <a:p>
            <a:r>
              <a:rPr lang="en-US" dirty="0" err="1"/>
              <a:t>Arxus</a:t>
            </a:r>
            <a:endParaRPr lang="en-US" dirty="0"/>
          </a:p>
        </p:txBody>
      </p:sp>
      <p:sp>
        <p:nvSpPr>
          <p:cNvPr id="3" name="Content Placeholder 2">
            <a:extLst>
              <a:ext uri="{FF2B5EF4-FFF2-40B4-BE49-F238E27FC236}">
                <a16:creationId xmlns:a16="http://schemas.microsoft.com/office/drawing/2014/main" id="{EF21D4D7-9F51-4CB8-B317-C8BDD519D914}"/>
              </a:ext>
            </a:extLst>
          </p:cNvPr>
          <p:cNvSpPr>
            <a:spLocks noGrp="1"/>
          </p:cNvSpPr>
          <p:nvPr>
            <p:ph idx="1"/>
          </p:nvPr>
        </p:nvSpPr>
        <p:spPr/>
        <p:txBody>
          <a:bodyPr/>
          <a:lstStyle/>
          <a:p>
            <a:r>
              <a:rPr lang="en-US" dirty="0" err="1"/>
              <a:t>Een</a:t>
            </a:r>
            <a:r>
              <a:rPr lang="en-US" dirty="0"/>
              <a:t> managed cloud service provider, die net </a:t>
            </a:r>
            <a:r>
              <a:rPr lang="en-US" dirty="0" err="1"/>
              <a:t>een</a:t>
            </a:r>
            <a:r>
              <a:rPr lang="en-US" dirty="0"/>
              <a:t> </a:t>
            </a:r>
            <a:r>
              <a:rPr lang="en-US" dirty="0" err="1"/>
              <a:t>stapje</a:t>
            </a:r>
            <a:r>
              <a:rPr lang="en-US" dirty="0"/>
              <a:t> </a:t>
            </a:r>
            <a:r>
              <a:rPr lang="en-US" dirty="0" err="1"/>
              <a:t>verder</a:t>
            </a:r>
            <a:r>
              <a:rPr lang="en-US" dirty="0"/>
              <a:t> </a:t>
            </a:r>
            <a:r>
              <a:rPr lang="en-US" dirty="0" err="1"/>
              <a:t>gaat</a:t>
            </a:r>
            <a:r>
              <a:rPr lang="en-US" dirty="0"/>
              <a:t>.</a:t>
            </a:r>
          </a:p>
          <a:p>
            <a:r>
              <a:rPr lang="en-US" dirty="0" err="1"/>
              <a:t>Sinds</a:t>
            </a:r>
            <a:r>
              <a:rPr lang="en-US" dirty="0"/>
              <a:t> 2008</a:t>
            </a:r>
          </a:p>
          <a:p>
            <a:r>
              <a:rPr lang="en-US" b="0" dirty="0"/>
              <a:t>Azure Expert MSP</a:t>
            </a:r>
          </a:p>
          <a:p>
            <a:pPr lvl="1"/>
            <a:r>
              <a:rPr lang="nl-NL" dirty="0"/>
              <a:t>Een bedrijf dat alles kent van </a:t>
            </a:r>
            <a:r>
              <a:rPr lang="nl-NL" dirty="0" err="1"/>
              <a:t>Azure</a:t>
            </a:r>
            <a:r>
              <a:rPr lang="nl-NL" dirty="0"/>
              <a:t> en dus ook een klant van A-Z kan helpen in hun Cloud Avontuur</a:t>
            </a:r>
            <a:endParaRPr lang="en-US" dirty="0"/>
          </a:p>
          <a:p>
            <a:r>
              <a:rPr lang="en-US" dirty="0"/>
              <a:t>103 +(45) </a:t>
            </a:r>
            <a:r>
              <a:rPr lang="en-US" dirty="0" err="1"/>
              <a:t>werknemers</a:t>
            </a:r>
            <a:endParaRPr lang="en-US" dirty="0"/>
          </a:p>
          <a:p>
            <a:pPr lvl="1"/>
            <a:r>
              <a:rPr lang="en-US" dirty="0"/>
              <a:t>103 Vast + 45 </a:t>
            </a:r>
            <a:r>
              <a:rPr lang="en-US" dirty="0" err="1"/>
              <a:t>stagiairs</a:t>
            </a:r>
            <a:r>
              <a:rPr lang="en-US" dirty="0"/>
              <a:t> </a:t>
            </a:r>
            <a:r>
              <a:rPr lang="en-US" dirty="0" err="1"/>
              <a:t>en</a:t>
            </a:r>
            <a:r>
              <a:rPr lang="en-US" dirty="0"/>
              <a:t> Consultants</a:t>
            </a:r>
          </a:p>
          <a:p>
            <a:endParaRPr lang="en-US" dirty="0"/>
          </a:p>
        </p:txBody>
      </p:sp>
      <p:pic>
        <p:nvPicPr>
          <p:cNvPr id="6" name="Picture Placeholder 5" descr="A red and orange arrow&#10;&#10;Description automatically generated">
            <a:extLst>
              <a:ext uri="{FF2B5EF4-FFF2-40B4-BE49-F238E27FC236}">
                <a16:creationId xmlns:a16="http://schemas.microsoft.com/office/drawing/2014/main" id="{D159A11B-C967-9CD2-FFD6-0D55BFA07D0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4721" r="4721"/>
          <a:stretch>
            <a:fillRect/>
          </a:stretch>
        </p:blipFill>
        <p:spPr/>
      </p:pic>
    </p:spTree>
    <p:extLst>
      <p:ext uri="{BB962C8B-B14F-4D97-AF65-F5344CB8AC3E}">
        <p14:creationId xmlns:p14="http://schemas.microsoft.com/office/powerpoint/2010/main" val="1781181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0518A-DEFA-08B2-84E0-4A2F90C1AF05}"/>
              </a:ext>
            </a:extLst>
          </p:cNvPr>
          <p:cNvSpPr>
            <a:spLocks noGrp="1"/>
          </p:cNvSpPr>
          <p:nvPr>
            <p:ph type="title"/>
          </p:nvPr>
        </p:nvSpPr>
        <p:spPr/>
        <p:txBody>
          <a:bodyPr>
            <a:normAutofit fontScale="90000"/>
          </a:bodyPr>
          <a:lstStyle/>
          <a:p>
            <a:pPr algn="ctr"/>
            <a:r>
              <a:rPr lang="en-US" dirty="0"/>
              <a:t>Modern Workplace</a:t>
            </a:r>
          </a:p>
        </p:txBody>
      </p:sp>
      <p:sp>
        <p:nvSpPr>
          <p:cNvPr id="3" name="Content Placeholder 2">
            <a:extLst>
              <a:ext uri="{FF2B5EF4-FFF2-40B4-BE49-F238E27FC236}">
                <a16:creationId xmlns:a16="http://schemas.microsoft.com/office/drawing/2014/main" id="{A2AB5A8D-102F-A0C2-0545-0838D63CC7DE}"/>
              </a:ext>
            </a:extLst>
          </p:cNvPr>
          <p:cNvSpPr>
            <a:spLocks noGrp="1"/>
          </p:cNvSpPr>
          <p:nvPr>
            <p:ph idx="12"/>
          </p:nvPr>
        </p:nvSpPr>
        <p:spPr/>
        <p:txBody>
          <a:bodyPr/>
          <a:lstStyle/>
          <a:p>
            <a:endParaRPr lang="en-US" dirty="0">
              <a:solidFill>
                <a:schemeClr val="bg1"/>
              </a:solidFill>
              <a:latin typeface="Overpass Light"/>
            </a:endParaRPr>
          </a:p>
          <a:p>
            <a:endParaRPr lang="en-US" dirty="0">
              <a:latin typeface="Overpass Light"/>
            </a:endParaRPr>
          </a:p>
          <a:p>
            <a:pPr marL="0" indent="0">
              <a:buNone/>
            </a:pPr>
            <a:r>
              <a:rPr lang="en-US" dirty="0" err="1">
                <a:solidFill>
                  <a:schemeClr val="bg1"/>
                </a:solidFill>
                <a:latin typeface="Overpass Light"/>
              </a:rPr>
              <a:t>Probleem</a:t>
            </a:r>
            <a:endParaRPr lang="en-US" dirty="0">
              <a:solidFill>
                <a:schemeClr val="bg1"/>
              </a:solidFill>
              <a:latin typeface="Overpass Light"/>
            </a:endParaRPr>
          </a:p>
          <a:p>
            <a:r>
              <a:rPr lang="en-US" dirty="0" err="1">
                <a:solidFill>
                  <a:schemeClr val="bg1"/>
                </a:solidFill>
                <a:latin typeface="Overpass Light"/>
              </a:rPr>
              <a:t>Mensen</a:t>
            </a:r>
            <a:r>
              <a:rPr lang="en-US" dirty="0">
                <a:solidFill>
                  <a:schemeClr val="bg1"/>
                </a:solidFill>
                <a:latin typeface="Overpass Light"/>
              </a:rPr>
              <a:t> </a:t>
            </a:r>
            <a:r>
              <a:rPr lang="en-US" dirty="0" err="1">
                <a:solidFill>
                  <a:schemeClr val="bg1"/>
                </a:solidFill>
                <a:latin typeface="Overpass Light"/>
              </a:rPr>
              <a:t>binnen</a:t>
            </a:r>
            <a:r>
              <a:rPr lang="en-US" dirty="0">
                <a:solidFill>
                  <a:schemeClr val="bg1"/>
                </a:solidFill>
                <a:latin typeface="Overpass Light"/>
              </a:rPr>
              <a:t> </a:t>
            </a:r>
            <a:r>
              <a:rPr lang="en-US" dirty="0" err="1">
                <a:solidFill>
                  <a:schemeClr val="bg1"/>
                </a:solidFill>
                <a:latin typeface="Overpass Light"/>
              </a:rPr>
              <a:t>een</a:t>
            </a:r>
            <a:r>
              <a:rPr lang="en-US" dirty="0">
                <a:solidFill>
                  <a:schemeClr val="bg1"/>
                </a:solidFill>
                <a:latin typeface="Overpass Light"/>
              </a:rPr>
              <a:t> </a:t>
            </a:r>
            <a:r>
              <a:rPr lang="en-US" dirty="0" err="1">
                <a:solidFill>
                  <a:schemeClr val="bg1"/>
                </a:solidFill>
                <a:latin typeface="Overpass Light"/>
              </a:rPr>
              <a:t>bedrijf</a:t>
            </a:r>
            <a:r>
              <a:rPr lang="en-US" dirty="0">
                <a:solidFill>
                  <a:schemeClr val="bg1"/>
                </a:solidFill>
                <a:latin typeface="Overpass Light"/>
              </a:rPr>
              <a:t> </a:t>
            </a:r>
            <a:r>
              <a:rPr lang="en-US" dirty="0" err="1">
                <a:solidFill>
                  <a:schemeClr val="bg1"/>
                </a:solidFill>
                <a:latin typeface="Overpass Light"/>
              </a:rPr>
              <a:t>hebben</a:t>
            </a:r>
            <a:r>
              <a:rPr lang="en-US" dirty="0">
                <a:solidFill>
                  <a:schemeClr val="bg1"/>
                </a:solidFill>
                <a:latin typeface="Overpass Light"/>
              </a:rPr>
              <a:t> het </a:t>
            </a:r>
            <a:r>
              <a:rPr lang="en-US" dirty="0" err="1">
                <a:solidFill>
                  <a:schemeClr val="bg1"/>
                </a:solidFill>
                <a:latin typeface="Overpass Light"/>
              </a:rPr>
              <a:t>moeilijk</a:t>
            </a:r>
            <a:r>
              <a:rPr lang="en-US" dirty="0">
                <a:solidFill>
                  <a:schemeClr val="bg1"/>
                </a:solidFill>
                <a:latin typeface="Overpass Light"/>
              </a:rPr>
              <a:t> met meetings </a:t>
            </a:r>
            <a:r>
              <a:rPr lang="en-US" dirty="0" err="1">
                <a:solidFill>
                  <a:schemeClr val="bg1"/>
                </a:solidFill>
                <a:latin typeface="Overpass Light"/>
              </a:rPr>
              <a:t>inhalen</a:t>
            </a:r>
            <a:r>
              <a:rPr lang="en-US" dirty="0">
                <a:solidFill>
                  <a:schemeClr val="bg1"/>
                </a:solidFill>
                <a:latin typeface="Overpass Light"/>
              </a:rPr>
              <a:t> </a:t>
            </a:r>
            <a:r>
              <a:rPr lang="en-US" dirty="0" err="1">
                <a:solidFill>
                  <a:schemeClr val="bg1"/>
                </a:solidFill>
                <a:latin typeface="Overpass Light"/>
              </a:rPr>
              <a:t>wanneer</a:t>
            </a:r>
            <a:r>
              <a:rPr lang="en-US" dirty="0">
                <a:solidFill>
                  <a:schemeClr val="bg1"/>
                </a:solidFill>
                <a:latin typeface="Overpass Light"/>
              </a:rPr>
              <a:t> ze er </a:t>
            </a:r>
            <a:r>
              <a:rPr lang="en-US" dirty="0" err="1">
                <a:solidFill>
                  <a:schemeClr val="bg1"/>
                </a:solidFill>
                <a:latin typeface="Overpass Light"/>
              </a:rPr>
              <a:t>niet</a:t>
            </a:r>
            <a:r>
              <a:rPr lang="en-US" dirty="0">
                <a:solidFill>
                  <a:schemeClr val="bg1"/>
                </a:solidFill>
                <a:latin typeface="Overpass Light"/>
              </a:rPr>
              <a:t> </a:t>
            </a:r>
            <a:r>
              <a:rPr lang="en-US" dirty="0" err="1">
                <a:solidFill>
                  <a:schemeClr val="bg1"/>
                </a:solidFill>
                <a:latin typeface="Overpass Light"/>
              </a:rPr>
              <a:t>bij</a:t>
            </a:r>
            <a:r>
              <a:rPr lang="en-US" dirty="0">
                <a:solidFill>
                  <a:schemeClr val="bg1"/>
                </a:solidFill>
                <a:latin typeface="Overpass Light"/>
              </a:rPr>
              <a:t> </a:t>
            </a:r>
            <a:r>
              <a:rPr lang="en-US" dirty="0" err="1">
                <a:solidFill>
                  <a:schemeClr val="bg1"/>
                </a:solidFill>
                <a:latin typeface="Overpass Light"/>
              </a:rPr>
              <a:t>konden</a:t>
            </a:r>
            <a:r>
              <a:rPr lang="en-US" dirty="0">
                <a:solidFill>
                  <a:schemeClr val="bg1"/>
                </a:solidFill>
                <a:latin typeface="Overpass Light"/>
              </a:rPr>
              <a:t> </a:t>
            </a:r>
            <a:r>
              <a:rPr lang="en-US" dirty="0" err="1">
                <a:solidFill>
                  <a:schemeClr val="bg1"/>
                </a:solidFill>
                <a:latin typeface="Overpass Light"/>
              </a:rPr>
              <a:t>zijn</a:t>
            </a:r>
            <a:endParaRPr lang="en-US" dirty="0">
              <a:solidFill>
                <a:schemeClr val="bg1"/>
              </a:solidFill>
              <a:latin typeface="Overpass Light"/>
            </a:endParaRPr>
          </a:p>
          <a:p>
            <a:pPr marL="0" indent="0">
              <a:buNone/>
            </a:pPr>
            <a:r>
              <a:rPr lang="en-US" dirty="0" err="1">
                <a:solidFill>
                  <a:schemeClr val="bg1"/>
                </a:solidFill>
                <a:latin typeface="Overpass Light"/>
              </a:rPr>
              <a:t>Oplossing</a:t>
            </a:r>
            <a:endParaRPr lang="en-US" dirty="0">
              <a:solidFill>
                <a:schemeClr val="bg1"/>
              </a:solidFill>
              <a:latin typeface="Overpass Light"/>
            </a:endParaRPr>
          </a:p>
          <a:p>
            <a:r>
              <a:rPr lang="en-US" dirty="0">
                <a:solidFill>
                  <a:schemeClr val="bg1"/>
                </a:solidFill>
                <a:latin typeface="Overpass Light"/>
              </a:rPr>
              <a:t>Modern workplace </a:t>
            </a:r>
            <a:r>
              <a:rPr lang="en-US" dirty="0" err="1">
                <a:solidFill>
                  <a:schemeClr val="bg1"/>
                </a:solidFill>
                <a:latin typeface="Overpass Light"/>
              </a:rPr>
              <a:t>komt</a:t>
            </a:r>
            <a:r>
              <a:rPr lang="en-US" dirty="0">
                <a:solidFill>
                  <a:schemeClr val="bg1"/>
                </a:solidFill>
                <a:latin typeface="Overpass Light"/>
              </a:rPr>
              <a:t> Microsoft Teams </a:t>
            </a:r>
            <a:r>
              <a:rPr lang="en-US" dirty="0" err="1">
                <a:solidFill>
                  <a:schemeClr val="bg1"/>
                </a:solidFill>
                <a:latin typeface="Overpass Light"/>
              </a:rPr>
              <a:t>implementeren</a:t>
            </a:r>
            <a:r>
              <a:rPr lang="en-US" dirty="0">
                <a:solidFill>
                  <a:schemeClr val="bg1"/>
                </a:solidFill>
                <a:latin typeface="Overpass Light"/>
              </a:rPr>
              <a:t>. </a:t>
            </a:r>
            <a:r>
              <a:rPr lang="en-US" dirty="0" err="1">
                <a:solidFill>
                  <a:schemeClr val="bg1"/>
                </a:solidFill>
                <a:latin typeface="Overpass Light"/>
              </a:rPr>
              <a:t>Hier</a:t>
            </a:r>
            <a:r>
              <a:rPr lang="en-US" dirty="0">
                <a:solidFill>
                  <a:schemeClr val="bg1"/>
                </a:solidFill>
                <a:latin typeface="Overpass Light"/>
              </a:rPr>
              <a:t> </a:t>
            </a:r>
            <a:r>
              <a:rPr lang="en-US" dirty="0" err="1">
                <a:solidFill>
                  <a:schemeClr val="bg1"/>
                </a:solidFill>
                <a:latin typeface="Overpass Light"/>
              </a:rPr>
              <a:t>heb</a:t>
            </a:r>
            <a:r>
              <a:rPr lang="en-US" dirty="0">
                <a:solidFill>
                  <a:schemeClr val="bg1"/>
                </a:solidFill>
                <a:latin typeface="Overpass Light"/>
              </a:rPr>
              <a:t> je de </a:t>
            </a:r>
            <a:r>
              <a:rPr lang="en-US" dirty="0" err="1">
                <a:solidFill>
                  <a:schemeClr val="bg1"/>
                </a:solidFill>
                <a:latin typeface="Overpass Light"/>
              </a:rPr>
              <a:t>mogelijkheid</a:t>
            </a:r>
            <a:r>
              <a:rPr lang="en-US" dirty="0">
                <a:solidFill>
                  <a:schemeClr val="bg1"/>
                </a:solidFill>
                <a:latin typeface="Overpass Light"/>
              </a:rPr>
              <a:t> om meetings op </a:t>
            </a:r>
            <a:r>
              <a:rPr lang="en-US" dirty="0" err="1">
                <a:solidFill>
                  <a:schemeClr val="bg1"/>
                </a:solidFill>
                <a:latin typeface="Overpass Light"/>
              </a:rPr>
              <a:t>te</a:t>
            </a:r>
            <a:r>
              <a:rPr lang="en-US" dirty="0">
                <a:solidFill>
                  <a:schemeClr val="bg1"/>
                </a:solidFill>
                <a:latin typeface="Overpass Light"/>
              </a:rPr>
              <a:t> </a:t>
            </a:r>
            <a:r>
              <a:rPr lang="en-US" dirty="0" err="1">
                <a:solidFill>
                  <a:schemeClr val="bg1"/>
                </a:solidFill>
                <a:latin typeface="Overpass Light"/>
              </a:rPr>
              <a:t>nemen</a:t>
            </a:r>
            <a:r>
              <a:rPr lang="en-US" dirty="0">
                <a:solidFill>
                  <a:schemeClr val="bg1"/>
                </a:solidFill>
                <a:latin typeface="Overpass Light"/>
              </a:rPr>
              <a:t> </a:t>
            </a:r>
            <a:r>
              <a:rPr lang="en-US" dirty="0" err="1">
                <a:solidFill>
                  <a:schemeClr val="bg1"/>
                </a:solidFill>
                <a:latin typeface="Overpass Light"/>
              </a:rPr>
              <a:t>zodat</a:t>
            </a:r>
            <a:r>
              <a:rPr lang="en-US" dirty="0">
                <a:solidFill>
                  <a:schemeClr val="bg1"/>
                </a:solidFill>
                <a:latin typeface="Overpass Light"/>
              </a:rPr>
              <a:t> je ze </a:t>
            </a:r>
            <a:r>
              <a:rPr lang="en-US" dirty="0" err="1">
                <a:solidFill>
                  <a:schemeClr val="bg1"/>
                </a:solidFill>
                <a:latin typeface="Overpass Light"/>
              </a:rPr>
              <a:t>makkelijker</a:t>
            </a:r>
            <a:r>
              <a:rPr lang="en-US" dirty="0">
                <a:solidFill>
                  <a:schemeClr val="bg1"/>
                </a:solidFill>
                <a:latin typeface="Overpass Light"/>
              </a:rPr>
              <a:t> </a:t>
            </a:r>
            <a:r>
              <a:rPr lang="en-US" dirty="0" err="1">
                <a:solidFill>
                  <a:schemeClr val="bg1"/>
                </a:solidFill>
                <a:latin typeface="Overpass Light"/>
              </a:rPr>
              <a:t>kan</a:t>
            </a:r>
            <a:r>
              <a:rPr lang="en-US" dirty="0">
                <a:solidFill>
                  <a:schemeClr val="bg1"/>
                </a:solidFill>
                <a:latin typeface="Overpass Light"/>
              </a:rPr>
              <a:t> </a:t>
            </a:r>
            <a:r>
              <a:rPr lang="en-US" dirty="0" err="1">
                <a:solidFill>
                  <a:schemeClr val="bg1"/>
                </a:solidFill>
                <a:latin typeface="Overpass Light"/>
              </a:rPr>
              <a:t>inhalen</a:t>
            </a:r>
            <a:r>
              <a:rPr lang="en-US" dirty="0">
                <a:solidFill>
                  <a:schemeClr val="bg1"/>
                </a:solidFill>
                <a:latin typeface="Overpass Light"/>
              </a:rPr>
              <a:t>.</a:t>
            </a:r>
          </a:p>
          <a:p>
            <a:endParaRPr lang="en-US" dirty="0">
              <a:solidFill>
                <a:schemeClr val="bg1"/>
              </a:solidFill>
              <a:latin typeface="Overpass Light"/>
            </a:endParaRPr>
          </a:p>
          <a:p>
            <a:endParaRPr lang="en-US" dirty="0"/>
          </a:p>
        </p:txBody>
      </p:sp>
      <p:sp>
        <p:nvSpPr>
          <p:cNvPr id="4" name="Chart Placeholder 3">
            <a:extLst>
              <a:ext uri="{FF2B5EF4-FFF2-40B4-BE49-F238E27FC236}">
                <a16:creationId xmlns:a16="http://schemas.microsoft.com/office/drawing/2014/main" id="{84FFACE5-B061-3C79-1E8C-91EB980C6AFA}"/>
              </a:ext>
            </a:extLst>
          </p:cNvPr>
          <p:cNvSpPr>
            <a:spLocks noGrp="1"/>
          </p:cNvSpPr>
          <p:nvPr>
            <p:ph type="chart" sz="quarter" idx="13"/>
          </p:nvPr>
        </p:nvSpPr>
        <p:spPr/>
        <p:txBody>
          <a:bodyPr/>
          <a:lstStyle/>
          <a:p>
            <a:endParaRPr lang="en-US" dirty="0"/>
          </a:p>
        </p:txBody>
      </p:sp>
      <p:sp>
        <p:nvSpPr>
          <p:cNvPr id="5" name="Text Placeholder 4">
            <a:extLst>
              <a:ext uri="{FF2B5EF4-FFF2-40B4-BE49-F238E27FC236}">
                <a16:creationId xmlns:a16="http://schemas.microsoft.com/office/drawing/2014/main" id="{8CC4FE28-7C4A-3164-2380-43BE381D95C5}"/>
              </a:ext>
            </a:extLst>
          </p:cNvPr>
          <p:cNvSpPr>
            <a:spLocks noGrp="1"/>
          </p:cNvSpPr>
          <p:nvPr>
            <p:ph type="body" sz="quarter" idx="11"/>
          </p:nvPr>
        </p:nvSpPr>
        <p:spPr/>
        <p:txBody>
          <a:bodyPr/>
          <a:lstStyle/>
          <a:p>
            <a:pPr algn="ctr"/>
            <a:r>
              <a:rPr lang="en-US" dirty="0" err="1">
                <a:solidFill>
                  <a:schemeClr val="accent1"/>
                </a:solidFill>
              </a:rPr>
              <a:t>Dit</a:t>
            </a:r>
            <a:r>
              <a:rPr lang="en-US" dirty="0">
                <a:solidFill>
                  <a:schemeClr val="accent1"/>
                </a:solidFill>
              </a:rPr>
              <a:t> is de tribe </a:t>
            </a:r>
            <a:r>
              <a:rPr lang="en-US" dirty="0" err="1">
                <a:solidFill>
                  <a:schemeClr val="accent1"/>
                </a:solidFill>
              </a:rPr>
              <a:t>binnen</a:t>
            </a:r>
            <a:r>
              <a:rPr lang="en-US" dirty="0">
                <a:solidFill>
                  <a:schemeClr val="accent1"/>
                </a:solidFill>
              </a:rPr>
              <a:t> </a:t>
            </a:r>
            <a:r>
              <a:rPr lang="en-US" dirty="0" err="1">
                <a:solidFill>
                  <a:schemeClr val="accent1"/>
                </a:solidFill>
              </a:rPr>
              <a:t>Arxus</a:t>
            </a:r>
            <a:r>
              <a:rPr lang="en-US" dirty="0">
                <a:solidFill>
                  <a:schemeClr val="accent1"/>
                </a:solidFill>
              </a:rPr>
              <a:t> </a:t>
            </a:r>
            <a:r>
              <a:rPr lang="en-US" dirty="0" err="1">
                <a:solidFill>
                  <a:schemeClr val="accent1"/>
                </a:solidFill>
              </a:rPr>
              <a:t>waarin</a:t>
            </a:r>
            <a:r>
              <a:rPr lang="en-US" dirty="0">
                <a:solidFill>
                  <a:schemeClr val="accent1"/>
                </a:solidFill>
              </a:rPr>
              <a:t> </a:t>
            </a:r>
            <a:r>
              <a:rPr lang="en-US" dirty="0" err="1">
                <a:solidFill>
                  <a:schemeClr val="accent1"/>
                </a:solidFill>
              </a:rPr>
              <a:t>ik</a:t>
            </a:r>
            <a:r>
              <a:rPr lang="en-US" dirty="0">
                <a:solidFill>
                  <a:schemeClr val="accent1"/>
                </a:solidFill>
              </a:rPr>
              <a:t> </a:t>
            </a:r>
            <a:r>
              <a:rPr lang="en-US" dirty="0" err="1">
                <a:solidFill>
                  <a:schemeClr val="accent1"/>
                </a:solidFill>
              </a:rPr>
              <a:t>mijn</a:t>
            </a:r>
            <a:r>
              <a:rPr lang="en-US" dirty="0">
                <a:solidFill>
                  <a:schemeClr val="accent1"/>
                </a:solidFill>
              </a:rPr>
              <a:t> stage doe.</a:t>
            </a:r>
          </a:p>
          <a:p>
            <a:endParaRPr lang="en-US" dirty="0"/>
          </a:p>
        </p:txBody>
      </p:sp>
      <p:sp>
        <p:nvSpPr>
          <p:cNvPr id="6" name="TextBox 5">
            <a:extLst>
              <a:ext uri="{FF2B5EF4-FFF2-40B4-BE49-F238E27FC236}">
                <a16:creationId xmlns:a16="http://schemas.microsoft.com/office/drawing/2014/main" id="{65D97701-AE13-98F9-E401-99EE15103C9A}"/>
              </a:ext>
            </a:extLst>
          </p:cNvPr>
          <p:cNvSpPr txBox="1"/>
          <p:nvPr/>
        </p:nvSpPr>
        <p:spPr>
          <a:xfrm>
            <a:off x="1388536" y="2725756"/>
            <a:ext cx="3356149" cy="1600438"/>
          </a:xfrm>
          <a:prstGeom prst="rect">
            <a:avLst/>
          </a:prstGeom>
          <a:noFill/>
        </p:spPr>
        <p:txBody>
          <a:bodyPr wrap="square">
            <a:spAutoFit/>
          </a:bodyPr>
          <a:lstStyle/>
          <a:p>
            <a:pPr marL="0" lvl="0" indent="0" algn="ctr" rtl="0">
              <a:spcBef>
                <a:spcPts val="0"/>
              </a:spcBef>
              <a:spcAft>
                <a:spcPts val="0"/>
              </a:spcAft>
              <a:buNone/>
            </a:pPr>
            <a:r>
              <a:rPr lang="en-US" dirty="0">
                <a:solidFill>
                  <a:schemeClr val="bg1"/>
                </a:solidFill>
                <a:latin typeface="Overpass Light"/>
              </a:rPr>
              <a:t>De </a:t>
            </a:r>
            <a:r>
              <a:rPr lang="en-US" dirty="0" err="1">
                <a:solidFill>
                  <a:schemeClr val="bg1"/>
                </a:solidFill>
                <a:latin typeface="Overpass Light"/>
              </a:rPr>
              <a:t>functie</a:t>
            </a:r>
            <a:r>
              <a:rPr lang="en-US" dirty="0">
                <a:solidFill>
                  <a:schemeClr val="bg1"/>
                </a:solidFill>
                <a:latin typeface="Overpass Light"/>
              </a:rPr>
              <a:t> van </a:t>
            </a:r>
            <a:r>
              <a:rPr lang="en-US" dirty="0" err="1">
                <a:solidFill>
                  <a:schemeClr val="bg1"/>
                </a:solidFill>
                <a:latin typeface="Overpass Light"/>
              </a:rPr>
              <a:t>deze</a:t>
            </a:r>
            <a:r>
              <a:rPr lang="en-US" dirty="0">
                <a:solidFill>
                  <a:schemeClr val="bg1"/>
                </a:solidFill>
                <a:latin typeface="Overpass Light"/>
              </a:rPr>
              <a:t> tribe is </a:t>
            </a:r>
            <a:r>
              <a:rPr lang="en-US" dirty="0" err="1">
                <a:solidFill>
                  <a:schemeClr val="bg1"/>
                </a:solidFill>
                <a:latin typeface="Overpass Light"/>
              </a:rPr>
              <a:t>kort</a:t>
            </a:r>
            <a:r>
              <a:rPr lang="en-US" dirty="0">
                <a:solidFill>
                  <a:schemeClr val="bg1"/>
                </a:solidFill>
                <a:latin typeface="Overpass Light"/>
              </a:rPr>
              <a:t> </a:t>
            </a:r>
            <a:r>
              <a:rPr lang="en-US" dirty="0" err="1">
                <a:solidFill>
                  <a:schemeClr val="bg1"/>
                </a:solidFill>
                <a:latin typeface="Overpass Light"/>
              </a:rPr>
              <a:t>omschreven</a:t>
            </a:r>
            <a:r>
              <a:rPr lang="en-US" dirty="0">
                <a:solidFill>
                  <a:schemeClr val="bg1"/>
                </a:solidFill>
                <a:latin typeface="Overpass Light"/>
              </a:rPr>
              <a:t>, </a:t>
            </a:r>
            <a:r>
              <a:rPr lang="en-US" dirty="0" err="1">
                <a:solidFill>
                  <a:schemeClr val="bg1"/>
                </a:solidFill>
                <a:latin typeface="Overpass Light"/>
              </a:rPr>
              <a:t>ervoor</a:t>
            </a:r>
            <a:r>
              <a:rPr lang="en-US" dirty="0">
                <a:solidFill>
                  <a:schemeClr val="bg1"/>
                </a:solidFill>
                <a:latin typeface="Overpass Light"/>
              </a:rPr>
              <a:t> </a:t>
            </a:r>
            <a:r>
              <a:rPr lang="en-US" dirty="0" err="1">
                <a:solidFill>
                  <a:schemeClr val="bg1"/>
                </a:solidFill>
                <a:latin typeface="Overpass Light"/>
              </a:rPr>
              <a:t>zorgen</a:t>
            </a:r>
            <a:r>
              <a:rPr lang="en-US" dirty="0">
                <a:solidFill>
                  <a:schemeClr val="bg1"/>
                </a:solidFill>
                <a:latin typeface="Overpass Light"/>
              </a:rPr>
              <a:t> </a:t>
            </a:r>
            <a:r>
              <a:rPr lang="en-US" dirty="0" err="1">
                <a:solidFill>
                  <a:schemeClr val="bg1"/>
                </a:solidFill>
                <a:latin typeface="Overpass Light"/>
              </a:rPr>
              <a:t>dat</a:t>
            </a:r>
            <a:r>
              <a:rPr lang="en-US" dirty="0">
                <a:solidFill>
                  <a:schemeClr val="bg1"/>
                </a:solidFill>
                <a:latin typeface="Overpass Light"/>
              </a:rPr>
              <a:t> </a:t>
            </a:r>
            <a:r>
              <a:rPr lang="en-US" dirty="0" err="1">
                <a:solidFill>
                  <a:schemeClr val="bg1"/>
                </a:solidFill>
                <a:latin typeface="Overpass Light"/>
              </a:rPr>
              <a:t>wanneer</a:t>
            </a:r>
            <a:r>
              <a:rPr lang="en-US" dirty="0">
                <a:solidFill>
                  <a:schemeClr val="bg1"/>
                </a:solidFill>
                <a:latin typeface="Overpass Light"/>
              </a:rPr>
              <a:t> </a:t>
            </a:r>
            <a:r>
              <a:rPr lang="en-US" dirty="0" err="1">
                <a:solidFill>
                  <a:schemeClr val="bg1"/>
                </a:solidFill>
                <a:latin typeface="Overpass Light"/>
              </a:rPr>
              <a:t>een</a:t>
            </a:r>
            <a:r>
              <a:rPr lang="en-US" dirty="0">
                <a:solidFill>
                  <a:schemeClr val="bg1"/>
                </a:solidFill>
                <a:latin typeface="Overpass Light"/>
              </a:rPr>
              <a:t> </a:t>
            </a:r>
            <a:r>
              <a:rPr lang="en-US" dirty="0" err="1">
                <a:solidFill>
                  <a:schemeClr val="bg1"/>
                </a:solidFill>
                <a:latin typeface="Overpass Light"/>
              </a:rPr>
              <a:t>bedrijf</a:t>
            </a:r>
            <a:r>
              <a:rPr lang="en-US" dirty="0">
                <a:solidFill>
                  <a:schemeClr val="bg1"/>
                </a:solidFill>
                <a:latin typeface="Overpass Light"/>
              </a:rPr>
              <a:t> </a:t>
            </a:r>
            <a:r>
              <a:rPr lang="en-US" dirty="0" err="1">
                <a:solidFill>
                  <a:schemeClr val="bg1"/>
                </a:solidFill>
                <a:latin typeface="Overpass Light"/>
              </a:rPr>
              <a:t>nood</a:t>
            </a:r>
            <a:r>
              <a:rPr lang="en-US" dirty="0">
                <a:solidFill>
                  <a:schemeClr val="bg1"/>
                </a:solidFill>
                <a:latin typeface="Overpass Light"/>
              </a:rPr>
              <a:t> </a:t>
            </a:r>
            <a:r>
              <a:rPr lang="en-US" dirty="0" err="1">
                <a:solidFill>
                  <a:schemeClr val="bg1"/>
                </a:solidFill>
                <a:latin typeface="Overpass Light"/>
              </a:rPr>
              <a:t>heeft</a:t>
            </a:r>
            <a:r>
              <a:rPr lang="en-US" dirty="0">
                <a:solidFill>
                  <a:schemeClr val="bg1"/>
                </a:solidFill>
                <a:latin typeface="Overpass Light"/>
              </a:rPr>
              <a:t> </a:t>
            </a:r>
            <a:r>
              <a:rPr lang="en-US" dirty="0" err="1">
                <a:solidFill>
                  <a:schemeClr val="bg1"/>
                </a:solidFill>
                <a:latin typeface="Overpass Light"/>
              </a:rPr>
              <a:t>aan</a:t>
            </a:r>
            <a:r>
              <a:rPr lang="en-US" dirty="0">
                <a:solidFill>
                  <a:schemeClr val="bg1"/>
                </a:solidFill>
                <a:latin typeface="Overpass Light"/>
              </a:rPr>
              <a:t> </a:t>
            </a:r>
            <a:r>
              <a:rPr lang="en-US" dirty="0" err="1">
                <a:solidFill>
                  <a:schemeClr val="bg1"/>
                </a:solidFill>
                <a:latin typeface="Overpass Light"/>
              </a:rPr>
              <a:t>digitale</a:t>
            </a:r>
            <a:r>
              <a:rPr lang="en-US" dirty="0">
                <a:solidFill>
                  <a:schemeClr val="bg1"/>
                </a:solidFill>
                <a:latin typeface="Overpass Light"/>
              </a:rPr>
              <a:t> </a:t>
            </a:r>
            <a:r>
              <a:rPr lang="en-US" dirty="0" err="1">
                <a:solidFill>
                  <a:schemeClr val="bg1"/>
                </a:solidFill>
                <a:latin typeface="Overpass Light"/>
              </a:rPr>
              <a:t>innovatie</a:t>
            </a:r>
            <a:r>
              <a:rPr lang="en-US" dirty="0">
                <a:solidFill>
                  <a:schemeClr val="bg1"/>
                </a:solidFill>
                <a:latin typeface="Overpass Light"/>
              </a:rPr>
              <a:t>/</a:t>
            </a:r>
            <a:r>
              <a:rPr lang="en-US" dirty="0" err="1">
                <a:solidFill>
                  <a:schemeClr val="bg1"/>
                </a:solidFill>
                <a:latin typeface="Overpass Light"/>
              </a:rPr>
              <a:t>transformatie</a:t>
            </a:r>
            <a:r>
              <a:rPr lang="en-US" dirty="0">
                <a:solidFill>
                  <a:schemeClr val="bg1"/>
                </a:solidFill>
                <a:latin typeface="Overpass Light"/>
              </a:rPr>
              <a:t>. </a:t>
            </a:r>
            <a:r>
              <a:rPr lang="en-US" dirty="0" err="1">
                <a:solidFill>
                  <a:schemeClr val="bg1"/>
                </a:solidFill>
                <a:latin typeface="Overpass Light"/>
              </a:rPr>
              <a:t>Deze</a:t>
            </a:r>
            <a:r>
              <a:rPr lang="en-US" dirty="0">
                <a:solidFill>
                  <a:schemeClr val="bg1"/>
                </a:solidFill>
                <a:latin typeface="Overpass Light"/>
              </a:rPr>
              <a:t> </a:t>
            </a:r>
            <a:r>
              <a:rPr lang="en-US" dirty="0" err="1">
                <a:solidFill>
                  <a:schemeClr val="bg1"/>
                </a:solidFill>
                <a:latin typeface="Overpass Light"/>
              </a:rPr>
              <a:t>leveren</a:t>
            </a:r>
            <a:r>
              <a:rPr lang="en-US" dirty="0">
                <a:solidFill>
                  <a:schemeClr val="bg1"/>
                </a:solidFill>
                <a:latin typeface="Overpass Light"/>
              </a:rPr>
              <a:t> in de </a:t>
            </a:r>
            <a:r>
              <a:rPr lang="en-US" dirty="0" err="1">
                <a:solidFill>
                  <a:schemeClr val="bg1"/>
                </a:solidFill>
                <a:latin typeface="Overpass Light"/>
              </a:rPr>
              <a:t>vorm</a:t>
            </a:r>
            <a:r>
              <a:rPr lang="en-US" dirty="0">
                <a:solidFill>
                  <a:schemeClr val="bg1"/>
                </a:solidFill>
                <a:latin typeface="Overpass Light"/>
              </a:rPr>
              <a:t> van </a:t>
            </a:r>
            <a:r>
              <a:rPr lang="en-US" dirty="0" err="1">
                <a:solidFill>
                  <a:schemeClr val="bg1"/>
                </a:solidFill>
                <a:latin typeface="Overpass Light"/>
              </a:rPr>
              <a:t>een</a:t>
            </a:r>
            <a:r>
              <a:rPr lang="en-US" dirty="0">
                <a:solidFill>
                  <a:schemeClr val="bg1"/>
                </a:solidFill>
                <a:latin typeface="Overpass Light"/>
              </a:rPr>
              <a:t> </a:t>
            </a:r>
            <a:r>
              <a:rPr lang="en-US" dirty="0" err="1">
                <a:solidFill>
                  <a:schemeClr val="bg1"/>
                </a:solidFill>
                <a:latin typeface="Overpass Light"/>
              </a:rPr>
              <a:t>digitale</a:t>
            </a:r>
            <a:r>
              <a:rPr lang="en-US" dirty="0">
                <a:solidFill>
                  <a:schemeClr val="bg1"/>
                </a:solidFill>
                <a:latin typeface="Overpass Light"/>
              </a:rPr>
              <a:t> </a:t>
            </a:r>
            <a:r>
              <a:rPr lang="en-US" dirty="0" err="1">
                <a:solidFill>
                  <a:schemeClr val="bg1"/>
                </a:solidFill>
                <a:latin typeface="Overpass Light"/>
              </a:rPr>
              <a:t>werkplek</a:t>
            </a:r>
            <a:r>
              <a:rPr lang="en-US" dirty="0">
                <a:solidFill>
                  <a:schemeClr val="bg1"/>
                </a:solidFill>
                <a:latin typeface="Overpass Light"/>
              </a:rPr>
              <a:t>. </a:t>
            </a:r>
            <a:r>
              <a:rPr lang="en-US" dirty="0" err="1">
                <a:solidFill>
                  <a:schemeClr val="bg1"/>
                </a:solidFill>
                <a:latin typeface="Overpass Light"/>
              </a:rPr>
              <a:t>Voorgenoemde</a:t>
            </a:r>
            <a:r>
              <a:rPr lang="en-US" dirty="0">
                <a:solidFill>
                  <a:schemeClr val="bg1"/>
                </a:solidFill>
                <a:latin typeface="Overpass Light"/>
              </a:rPr>
              <a:t> </a:t>
            </a:r>
            <a:r>
              <a:rPr lang="en-US" dirty="0" err="1">
                <a:solidFill>
                  <a:schemeClr val="bg1"/>
                </a:solidFill>
                <a:latin typeface="Overpass Light"/>
              </a:rPr>
              <a:t>bestaande</a:t>
            </a:r>
            <a:r>
              <a:rPr lang="en-US" dirty="0">
                <a:solidFill>
                  <a:schemeClr val="bg1"/>
                </a:solidFill>
                <a:latin typeface="Overpass Light"/>
              </a:rPr>
              <a:t> </a:t>
            </a:r>
            <a:r>
              <a:rPr lang="en-US" dirty="0" err="1">
                <a:solidFill>
                  <a:schemeClr val="bg1"/>
                </a:solidFill>
                <a:latin typeface="Overpass Light"/>
              </a:rPr>
              <a:t>uit</a:t>
            </a:r>
            <a:r>
              <a:rPr lang="en-US" dirty="0">
                <a:solidFill>
                  <a:schemeClr val="bg1"/>
                </a:solidFill>
                <a:latin typeface="Overpass Light"/>
              </a:rPr>
              <a:t> Microsoft </a:t>
            </a:r>
            <a:r>
              <a:rPr lang="en-US" dirty="0" err="1">
                <a:solidFill>
                  <a:schemeClr val="bg1"/>
                </a:solidFill>
                <a:latin typeface="Overpass Light"/>
              </a:rPr>
              <a:t>producten</a:t>
            </a:r>
            <a:r>
              <a:rPr lang="en-US" dirty="0">
                <a:solidFill>
                  <a:schemeClr val="bg1"/>
                </a:solidFill>
                <a:latin typeface="Overpass Light"/>
              </a:rPr>
              <a:t>.</a:t>
            </a:r>
          </a:p>
        </p:txBody>
      </p:sp>
      <p:sp>
        <p:nvSpPr>
          <p:cNvPr id="7" name="Title 1">
            <a:extLst>
              <a:ext uri="{FF2B5EF4-FFF2-40B4-BE49-F238E27FC236}">
                <a16:creationId xmlns:a16="http://schemas.microsoft.com/office/drawing/2014/main" id="{3D8512C5-2479-E186-4BA1-2AF3607EDCA8}"/>
              </a:ext>
            </a:extLst>
          </p:cNvPr>
          <p:cNvSpPr txBox="1">
            <a:spLocks/>
          </p:cNvSpPr>
          <p:nvPr/>
        </p:nvSpPr>
        <p:spPr>
          <a:xfrm>
            <a:off x="1283970" y="1997154"/>
            <a:ext cx="3565279" cy="4224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Bebas Neue"/>
              <a:buNone/>
              <a:defRPr sz="72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rgbClr val="434343"/>
              </a:buClr>
              <a:buSzPts val="5200"/>
              <a:buFont typeface="Arial"/>
              <a:buNone/>
              <a:defRPr sz="52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5200"/>
              <a:buFont typeface="Arial"/>
              <a:buNone/>
              <a:defRPr sz="52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5200"/>
              <a:buFont typeface="Arial"/>
              <a:buNone/>
              <a:defRPr sz="52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5200"/>
              <a:buFont typeface="Arial"/>
              <a:buNone/>
              <a:defRPr sz="52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5200"/>
              <a:buFont typeface="Arial"/>
              <a:buNone/>
              <a:defRPr sz="52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5200"/>
              <a:buFont typeface="Arial"/>
              <a:buNone/>
              <a:defRPr sz="52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5200"/>
              <a:buFont typeface="Arial"/>
              <a:buNone/>
              <a:defRPr sz="52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5200"/>
              <a:buFont typeface="Arial"/>
              <a:buNone/>
              <a:defRPr sz="5200" b="0" i="0" u="none" strike="noStrike" cap="none">
                <a:solidFill>
                  <a:srgbClr val="434343"/>
                </a:solidFill>
                <a:latin typeface="Arial"/>
                <a:ea typeface="Arial"/>
                <a:cs typeface="Arial"/>
                <a:sym typeface="Arial"/>
              </a:defRPr>
            </a:lvl9pPr>
          </a:lstStyle>
          <a:p>
            <a:r>
              <a:rPr lang="en-US" sz="4000" dirty="0" err="1">
                <a:solidFill>
                  <a:schemeClr val="bg1"/>
                </a:solidFill>
              </a:rPr>
              <a:t>Functie</a:t>
            </a:r>
            <a:r>
              <a:rPr lang="en-US" sz="4000" dirty="0">
                <a:solidFill>
                  <a:schemeClr val="bg1"/>
                </a:solidFill>
              </a:rPr>
              <a:t> Tribe</a:t>
            </a:r>
          </a:p>
        </p:txBody>
      </p:sp>
      <p:sp>
        <p:nvSpPr>
          <p:cNvPr id="8" name="Title 1">
            <a:extLst>
              <a:ext uri="{FF2B5EF4-FFF2-40B4-BE49-F238E27FC236}">
                <a16:creationId xmlns:a16="http://schemas.microsoft.com/office/drawing/2014/main" id="{BDCBB86F-5725-075C-623C-1D14D500380D}"/>
              </a:ext>
            </a:extLst>
          </p:cNvPr>
          <p:cNvSpPr txBox="1">
            <a:spLocks/>
          </p:cNvSpPr>
          <p:nvPr/>
        </p:nvSpPr>
        <p:spPr>
          <a:xfrm>
            <a:off x="6704362" y="1619414"/>
            <a:ext cx="3945757" cy="9685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Bebas Neue"/>
              <a:buNone/>
              <a:defRPr sz="72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rgbClr val="434343"/>
              </a:buClr>
              <a:buSzPts val="5200"/>
              <a:buFont typeface="Arial"/>
              <a:buNone/>
              <a:defRPr sz="52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5200"/>
              <a:buFont typeface="Arial"/>
              <a:buNone/>
              <a:defRPr sz="52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5200"/>
              <a:buFont typeface="Arial"/>
              <a:buNone/>
              <a:defRPr sz="52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5200"/>
              <a:buFont typeface="Arial"/>
              <a:buNone/>
              <a:defRPr sz="52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5200"/>
              <a:buFont typeface="Arial"/>
              <a:buNone/>
              <a:defRPr sz="52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5200"/>
              <a:buFont typeface="Arial"/>
              <a:buNone/>
              <a:defRPr sz="52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5200"/>
              <a:buFont typeface="Arial"/>
              <a:buNone/>
              <a:defRPr sz="52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5200"/>
              <a:buFont typeface="Arial"/>
              <a:buNone/>
              <a:defRPr sz="5200" b="0" i="0" u="none" strike="noStrike" cap="none">
                <a:solidFill>
                  <a:srgbClr val="434343"/>
                </a:solidFill>
                <a:latin typeface="Arial"/>
                <a:ea typeface="Arial"/>
                <a:cs typeface="Arial"/>
                <a:sym typeface="Arial"/>
              </a:defRPr>
            </a:lvl9pPr>
          </a:lstStyle>
          <a:p>
            <a:r>
              <a:rPr lang="en-US" sz="4000" dirty="0" err="1">
                <a:solidFill>
                  <a:schemeClr val="bg1"/>
                </a:solidFill>
              </a:rPr>
              <a:t>Voorbeeld</a:t>
            </a:r>
            <a:endParaRPr lang="en-US" sz="4000" dirty="0">
              <a:solidFill>
                <a:schemeClr val="bg1"/>
              </a:solidFill>
            </a:endParaRPr>
          </a:p>
        </p:txBody>
      </p:sp>
    </p:spTree>
    <p:extLst>
      <p:ext uri="{BB962C8B-B14F-4D97-AF65-F5344CB8AC3E}">
        <p14:creationId xmlns:p14="http://schemas.microsoft.com/office/powerpoint/2010/main" val="323017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20D3C-7EEA-2551-2840-F1926D595A5E}"/>
              </a:ext>
            </a:extLst>
          </p:cNvPr>
          <p:cNvSpPr>
            <a:spLocks noGrp="1"/>
          </p:cNvSpPr>
          <p:nvPr>
            <p:ph type="ctrTitle"/>
          </p:nvPr>
        </p:nvSpPr>
        <p:spPr/>
        <p:txBody>
          <a:bodyPr/>
          <a:lstStyle/>
          <a:p>
            <a:r>
              <a:rPr lang="en-US" dirty="0"/>
              <a:t>02 Project</a:t>
            </a:r>
          </a:p>
        </p:txBody>
      </p:sp>
      <p:sp>
        <p:nvSpPr>
          <p:cNvPr id="3" name="Subtitle 2">
            <a:extLst>
              <a:ext uri="{FF2B5EF4-FFF2-40B4-BE49-F238E27FC236}">
                <a16:creationId xmlns:a16="http://schemas.microsoft.com/office/drawing/2014/main" id="{1CC5267C-8F32-16FC-5B04-C53290C31FF5}"/>
              </a:ext>
            </a:extLst>
          </p:cNvPr>
          <p:cNvSpPr>
            <a:spLocks noGrp="1"/>
          </p:cNvSpPr>
          <p:nvPr>
            <p:ph type="subTitle" idx="1"/>
          </p:nvPr>
        </p:nvSpPr>
        <p:spPr/>
        <p:txBody>
          <a:bodyPr/>
          <a:lstStyle/>
          <a:p>
            <a:r>
              <a:rPr lang="en-US" dirty="0"/>
              <a:t>Wat is de </a:t>
            </a:r>
            <a:r>
              <a:rPr lang="en-US" dirty="0" err="1"/>
              <a:t>opdracht</a:t>
            </a:r>
            <a:r>
              <a:rPr lang="en-US" dirty="0"/>
              <a:t>?</a:t>
            </a:r>
          </a:p>
        </p:txBody>
      </p:sp>
      <p:sp>
        <p:nvSpPr>
          <p:cNvPr id="4" name="Picture Placeholder 3">
            <a:extLst>
              <a:ext uri="{FF2B5EF4-FFF2-40B4-BE49-F238E27FC236}">
                <a16:creationId xmlns:a16="http://schemas.microsoft.com/office/drawing/2014/main" id="{19CE22DC-01BF-0BBB-6B4B-254B85ADD33E}"/>
              </a:ext>
            </a:extLst>
          </p:cNvPr>
          <p:cNvSpPr>
            <a:spLocks noGrp="1"/>
          </p:cNvSpPr>
          <p:nvPr>
            <p:ph type="pic" sz="quarter" idx="13"/>
          </p:nvPr>
        </p:nvSpPr>
        <p:spPr/>
        <p:txBody>
          <a:bodyPr/>
          <a:lstStyle/>
          <a:p>
            <a:endParaRPr lang="en-US"/>
          </a:p>
        </p:txBody>
      </p:sp>
    </p:spTree>
    <p:extLst>
      <p:ext uri="{BB962C8B-B14F-4D97-AF65-F5344CB8AC3E}">
        <p14:creationId xmlns:p14="http://schemas.microsoft.com/office/powerpoint/2010/main" val="2181077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51CF-DEA8-1B76-2502-8D2DEAEC109E}"/>
              </a:ext>
            </a:extLst>
          </p:cNvPr>
          <p:cNvSpPr>
            <a:spLocks noGrp="1"/>
          </p:cNvSpPr>
          <p:nvPr>
            <p:ph type="title"/>
          </p:nvPr>
        </p:nvSpPr>
        <p:spPr/>
        <p:txBody>
          <a:bodyPr>
            <a:normAutofit fontScale="90000"/>
          </a:bodyPr>
          <a:lstStyle/>
          <a:p>
            <a:r>
              <a:rPr lang="nl-NL" sz="2800" b="0" dirty="0">
                <a:solidFill>
                  <a:schemeClr val="bg1"/>
                </a:solidFill>
              </a:rPr>
              <a:t>“Als je in één ding moet investeren, investeer dan in mensen.”</a:t>
            </a:r>
            <a:br>
              <a:rPr lang="en-US" sz="2800" b="0" dirty="0">
                <a:solidFill>
                  <a:schemeClr val="bg1"/>
                </a:solidFill>
              </a:rPr>
            </a:br>
            <a:endParaRPr lang="en-US" dirty="0"/>
          </a:p>
        </p:txBody>
      </p:sp>
      <p:sp>
        <p:nvSpPr>
          <p:cNvPr id="3" name="Content Placeholder 2">
            <a:extLst>
              <a:ext uri="{FF2B5EF4-FFF2-40B4-BE49-F238E27FC236}">
                <a16:creationId xmlns:a16="http://schemas.microsoft.com/office/drawing/2014/main" id="{286EBA21-5148-09DD-D1BB-65D76E3385F2}"/>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 dirty="0"/>
              <a:t>Analyseren van een adoptie strategie.</a:t>
            </a:r>
          </a:p>
          <a:p>
            <a:pPr marL="0" indent="0">
              <a:buNone/>
            </a:pPr>
            <a:endParaRPr lang="en-US" dirty="0"/>
          </a:p>
        </p:txBody>
      </p:sp>
      <p:sp>
        <p:nvSpPr>
          <p:cNvPr id="4" name="Content Placeholder 3">
            <a:extLst>
              <a:ext uri="{FF2B5EF4-FFF2-40B4-BE49-F238E27FC236}">
                <a16:creationId xmlns:a16="http://schemas.microsoft.com/office/drawing/2014/main" id="{2FFE1657-CAA3-D391-5E2C-3EE175F5C199}"/>
              </a:ext>
            </a:extLst>
          </p:cNvPr>
          <p:cNvSpPr>
            <a:spLocks noGrp="1"/>
          </p:cNvSpPr>
          <p:nvPr>
            <p:ph idx="10"/>
          </p:nvPr>
        </p:nvSpPr>
        <p:spPr/>
        <p:txBody>
          <a:bodyPr/>
          <a:lstStyle/>
          <a:p>
            <a:pPr marL="0" indent="0" algn="ctr">
              <a:buNone/>
            </a:pPr>
            <a:endParaRPr lang="en-US" dirty="0"/>
          </a:p>
          <a:p>
            <a:pPr marL="0" indent="0" algn="ctr">
              <a:buNone/>
            </a:pPr>
            <a:endParaRPr lang="en-US" dirty="0"/>
          </a:p>
          <a:p>
            <a:pPr marL="0" indent="0" algn="ctr">
              <a:buNone/>
            </a:pPr>
            <a:r>
              <a:rPr lang="nl-NL" dirty="0"/>
              <a:t>Een </a:t>
            </a:r>
            <a:r>
              <a:rPr lang="nl-NL" dirty="0" err="1"/>
              <a:t>adoptieblueprint</a:t>
            </a:r>
            <a:r>
              <a:rPr lang="nl-NL" dirty="0"/>
              <a:t> opstellen die bij klanten kan worden gebruikt.</a:t>
            </a:r>
          </a:p>
          <a:p>
            <a:pPr marL="0" indent="0">
              <a:buNone/>
            </a:pPr>
            <a:endParaRPr lang="en-US" dirty="0"/>
          </a:p>
        </p:txBody>
      </p:sp>
      <p:sp>
        <p:nvSpPr>
          <p:cNvPr id="5" name="Content Placeholder 4">
            <a:extLst>
              <a:ext uri="{FF2B5EF4-FFF2-40B4-BE49-F238E27FC236}">
                <a16:creationId xmlns:a16="http://schemas.microsoft.com/office/drawing/2014/main" id="{14B751B0-1C99-3E21-45E5-80F50B72E40C}"/>
              </a:ext>
            </a:extLst>
          </p:cNvPr>
          <p:cNvSpPr>
            <a:spLocks noGrp="1"/>
          </p:cNvSpPr>
          <p:nvPr>
            <p:ph idx="11"/>
          </p:nvPr>
        </p:nvSpPr>
        <p:spPr/>
        <p:txBody>
          <a:bodyPr/>
          <a:lstStyle/>
          <a:p>
            <a:pPr marL="0" indent="0" algn="ctr">
              <a:buNone/>
            </a:pPr>
            <a:endParaRPr lang="nl-NL" dirty="0"/>
          </a:p>
          <a:p>
            <a:pPr marL="0" indent="0" algn="ctr">
              <a:buNone/>
            </a:pPr>
            <a:endParaRPr lang="nl-NL" dirty="0"/>
          </a:p>
          <a:p>
            <a:pPr marL="0" indent="0" algn="ctr">
              <a:buNone/>
            </a:pPr>
            <a:r>
              <a:rPr lang="nl-NL" dirty="0"/>
              <a:t>In kaart brengen hoe een adoptiestrategie verloopt, welke stappen moet een organisatie nemen.</a:t>
            </a:r>
          </a:p>
          <a:p>
            <a:pPr marL="0" indent="0">
              <a:buNone/>
            </a:pPr>
            <a:endParaRPr lang="en-US" dirty="0"/>
          </a:p>
        </p:txBody>
      </p:sp>
      <p:sp>
        <p:nvSpPr>
          <p:cNvPr id="6" name="Text Placeholder 5">
            <a:extLst>
              <a:ext uri="{FF2B5EF4-FFF2-40B4-BE49-F238E27FC236}">
                <a16:creationId xmlns:a16="http://schemas.microsoft.com/office/drawing/2014/main" id="{0560EF6F-253B-E7CF-65D2-A55EF0FFD489}"/>
              </a:ext>
            </a:extLst>
          </p:cNvPr>
          <p:cNvSpPr>
            <a:spLocks noGrp="1"/>
          </p:cNvSpPr>
          <p:nvPr>
            <p:ph type="body" sz="quarter" idx="12"/>
          </p:nvPr>
        </p:nvSpPr>
        <p:spPr/>
        <p:txBody>
          <a:bodyPr/>
          <a:lstStyle/>
          <a:p>
            <a:r>
              <a:rPr lang="en-US" sz="2000" dirty="0" err="1"/>
              <a:t>Stap</a:t>
            </a:r>
            <a:r>
              <a:rPr lang="en-US" sz="2000" dirty="0"/>
              <a:t> 1 : 19/03</a:t>
            </a:r>
          </a:p>
          <a:p>
            <a:endParaRPr lang="en-US" dirty="0"/>
          </a:p>
        </p:txBody>
      </p:sp>
      <p:sp>
        <p:nvSpPr>
          <p:cNvPr id="7" name="Text Placeholder 6">
            <a:extLst>
              <a:ext uri="{FF2B5EF4-FFF2-40B4-BE49-F238E27FC236}">
                <a16:creationId xmlns:a16="http://schemas.microsoft.com/office/drawing/2014/main" id="{F9B1C652-69B6-8EAA-DE11-CBB749BEE340}"/>
              </a:ext>
            </a:extLst>
          </p:cNvPr>
          <p:cNvSpPr>
            <a:spLocks noGrp="1"/>
          </p:cNvSpPr>
          <p:nvPr>
            <p:ph type="body" sz="quarter" idx="13"/>
          </p:nvPr>
        </p:nvSpPr>
        <p:spPr/>
        <p:txBody>
          <a:bodyPr/>
          <a:lstStyle/>
          <a:p>
            <a:r>
              <a:rPr lang="en-US" sz="2000" dirty="0" err="1"/>
              <a:t>Stap</a:t>
            </a:r>
            <a:r>
              <a:rPr lang="en-US" sz="2000" dirty="0"/>
              <a:t> 2 : 19/04</a:t>
            </a:r>
          </a:p>
        </p:txBody>
      </p:sp>
      <p:sp>
        <p:nvSpPr>
          <p:cNvPr id="8" name="Text Placeholder 7">
            <a:extLst>
              <a:ext uri="{FF2B5EF4-FFF2-40B4-BE49-F238E27FC236}">
                <a16:creationId xmlns:a16="http://schemas.microsoft.com/office/drawing/2014/main" id="{5BE000A5-F648-5F10-2828-22E6DFA6FF86}"/>
              </a:ext>
            </a:extLst>
          </p:cNvPr>
          <p:cNvSpPr>
            <a:spLocks noGrp="1"/>
          </p:cNvSpPr>
          <p:nvPr>
            <p:ph type="body" sz="quarter" idx="14"/>
          </p:nvPr>
        </p:nvSpPr>
        <p:spPr/>
        <p:txBody>
          <a:bodyPr/>
          <a:lstStyle/>
          <a:p>
            <a:r>
              <a:rPr lang="en-US" sz="2000" dirty="0" err="1"/>
              <a:t>Stap</a:t>
            </a:r>
            <a:r>
              <a:rPr lang="en-US" sz="2000" dirty="0"/>
              <a:t> 3 : 19/05</a:t>
            </a:r>
          </a:p>
          <a:p>
            <a:endParaRPr lang="en-US" dirty="0"/>
          </a:p>
        </p:txBody>
      </p:sp>
    </p:spTree>
    <p:extLst>
      <p:ext uri="{BB962C8B-B14F-4D97-AF65-F5344CB8AC3E}">
        <p14:creationId xmlns:p14="http://schemas.microsoft.com/office/powerpoint/2010/main" val="3873104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D19F8-ECCB-E71C-F752-C030753808F6}"/>
              </a:ext>
            </a:extLst>
          </p:cNvPr>
          <p:cNvSpPr>
            <a:spLocks noGrp="1"/>
          </p:cNvSpPr>
          <p:nvPr>
            <p:ph type="ctrTitle"/>
          </p:nvPr>
        </p:nvSpPr>
        <p:spPr/>
        <p:txBody>
          <a:bodyPr/>
          <a:lstStyle/>
          <a:p>
            <a:r>
              <a:rPr lang="en-US" dirty="0"/>
              <a:t>03 </a:t>
            </a:r>
            <a:r>
              <a:rPr lang="en-US" dirty="0" err="1"/>
              <a:t>Waarom</a:t>
            </a:r>
            <a:endParaRPr lang="en-US" dirty="0"/>
          </a:p>
        </p:txBody>
      </p:sp>
      <p:sp>
        <p:nvSpPr>
          <p:cNvPr id="3" name="Subtitle 2">
            <a:extLst>
              <a:ext uri="{FF2B5EF4-FFF2-40B4-BE49-F238E27FC236}">
                <a16:creationId xmlns:a16="http://schemas.microsoft.com/office/drawing/2014/main" id="{48174FFF-7024-255A-8108-D8802CAFDCE2}"/>
              </a:ext>
            </a:extLst>
          </p:cNvPr>
          <p:cNvSpPr>
            <a:spLocks noGrp="1"/>
          </p:cNvSpPr>
          <p:nvPr>
            <p:ph type="subTitle" idx="1"/>
          </p:nvPr>
        </p:nvSpPr>
        <p:spPr/>
        <p:txBody>
          <a:bodyPr/>
          <a:lstStyle/>
          <a:p>
            <a:r>
              <a:rPr lang="en-US" dirty="0"/>
              <a:t>Doel van het project</a:t>
            </a:r>
          </a:p>
          <a:p>
            <a:endParaRPr lang="en-US" dirty="0"/>
          </a:p>
        </p:txBody>
      </p:sp>
      <p:sp>
        <p:nvSpPr>
          <p:cNvPr id="4" name="Picture Placeholder 3">
            <a:extLst>
              <a:ext uri="{FF2B5EF4-FFF2-40B4-BE49-F238E27FC236}">
                <a16:creationId xmlns:a16="http://schemas.microsoft.com/office/drawing/2014/main" id="{6861B753-CA99-D938-222E-D09DB7AC1094}"/>
              </a:ext>
            </a:extLst>
          </p:cNvPr>
          <p:cNvSpPr>
            <a:spLocks noGrp="1"/>
          </p:cNvSpPr>
          <p:nvPr>
            <p:ph type="pic" sz="quarter" idx="13"/>
          </p:nvPr>
        </p:nvSpPr>
        <p:spPr/>
        <p:txBody>
          <a:bodyPr/>
          <a:lstStyle/>
          <a:p>
            <a:endParaRPr lang="en-US"/>
          </a:p>
        </p:txBody>
      </p:sp>
    </p:spTree>
    <p:extLst>
      <p:ext uri="{BB962C8B-B14F-4D97-AF65-F5344CB8AC3E}">
        <p14:creationId xmlns:p14="http://schemas.microsoft.com/office/powerpoint/2010/main" val="3647019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4E049-A0AD-4F36-25D6-844A2F6311E4}"/>
              </a:ext>
            </a:extLst>
          </p:cNvPr>
          <p:cNvSpPr>
            <a:spLocks noGrp="1"/>
          </p:cNvSpPr>
          <p:nvPr>
            <p:ph type="title"/>
          </p:nvPr>
        </p:nvSpPr>
        <p:spPr/>
        <p:txBody>
          <a:bodyPr>
            <a:normAutofit fontScale="90000"/>
          </a:bodyPr>
          <a:lstStyle/>
          <a:p>
            <a:pPr algn="ctr"/>
            <a:r>
              <a:rPr lang="en" sz="2800" b="1" dirty="0">
                <a:solidFill>
                  <a:schemeClr val="lt1"/>
                </a:solidFill>
                <a:ea typeface="Bebas Neue"/>
                <a:cs typeface="Bebas Neue"/>
                <a:sym typeface="Bebas Neue"/>
              </a:rPr>
              <a:t>DOEL</a:t>
            </a:r>
            <a:endParaRPr lang="en-US" dirty="0"/>
          </a:p>
        </p:txBody>
      </p:sp>
      <p:sp>
        <p:nvSpPr>
          <p:cNvPr id="5" name="Text Placeholder 4">
            <a:extLst>
              <a:ext uri="{FF2B5EF4-FFF2-40B4-BE49-F238E27FC236}">
                <a16:creationId xmlns:a16="http://schemas.microsoft.com/office/drawing/2014/main" id="{D68017F6-3E5A-D93E-27FE-F7A4E4C49EAE}"/>
              </a:ext>
            </a:extLst>
          </p:cNvPr>
          <p:cNvSpPr>
            <a:spLocks noGrp="1"/>
          </p:cNvSpPr>
          <p:nvPr>
            <p:ph type="body" sz="quarter" idx="11"/>
          </p:nvPr>
        </p:nvSpPr>
        <p:spPr/>
        <p:txBody>
          <a:bodyPr/>
          <a:lstStyle/>
          <a:p>
            <a:pPr algn="ctr"/>
            <a:r>
              <a:rPr lang="nl-NL" dirty="0"/>
              <a:t>De klant voorzien van de nodige technologie alsook ze ondersteunen in het hiermee leren werken</a:t>
            </a:r>
          </a:p>
          <a:p>
            <a:endParaRPr lang="en-US" dirty="0"/>
          </a:p>
        </p:txBody>
      </p:sp>
      <p:sp>
        <p:nvSpPr>
          <p:cNvPr id="6" name="Content Placeholder 2">
            <a:extLst>
              <a:ext uri="{FF2B5EF4-FFF2-40B4-BE49-F238E27FC236}">
                <a16:creationId xmlns:a16="http://schemas.microsoft.com/office/drawing/2014/main" id="{CA30851C-2A01-C80E-F45C-9F0F5A94F9E6}"/>
              </a:ext>
            </a:extLst>
          </p:cNvPr>
          <p:cNvSpPr>
            <a:spLocks noGrp="1"/>
          </p:cNvSpPr>
          <p:nvPr>
            <p:ph idx="1"/>
          </p:nvPr>
        </p:nvSpPr>
        <p:spPr>
          <a:xfrm>
            <a:off x="1880098" y="1746131"/>
            <a:ext cx="3432308" cy="4657126"/>
          </a:xfrm>
        </p:spPr>
        <p:txBody>
          <a:bodyPr/>
          <a:lstStyle/>
          <a:p>
            <a:pPr marL="0" indent="0" algn="ctr">
              <a:buNone/>
            </a:pPr>
            <a:r>
              <a:rPr lang="en-US" sz="2400" dirty="0" err="1"/>
              <a:t>Doen</a:t>
            </a:r>
            <a:r>
              <a:rPr lang="en-US" sz="2400" dirty="0"/>
              <a:t> we</a:t>
            </a:r>
          </a:p>
          <a:p>
            <a:pPr marL="0" lvl="0" indent="0" algn="ctr" rtl="0">
              <a:spcBef>
                <a:spcPts val="0"/>
              </a:spcBef>
              <a:spcAft>
                <a:spcPts val="0"/>
              </a:spcAft>
              <a:buNone/>
            </a:pPr>
            <a:endParaRPr lang="nl-NL" dirty="0">
              <a:solidFill>
                <a:schemeClr val="lt1"/>
              </a:solidFill>
              <a:latin typeface="Overpass Light"/>
              <a:ea typeface="Overpass Light"/>
              <a:cs typeface="Overpass Light"/>
              <a:sym typeface="Overpass Light"/>
            </a:endParaRPr>
          </a:p>
          <a:p>
            <a:pPr marL="0" lvl="0" indent="0" algn="ctr" rtl="0">
              <a:spcBef>
                <a:spcPts val="0"/>
              </a:spcBef>
              <a:spcAft>
                <a:spcPts val="0"/>
              </a:spcAft>
              <a:buNone/>
            </a:pPr>
            <a:endParaRPr lang="nl-NL" dirty="0">
              <a:solidFill>
                <a:schemeClr val="lt1"/>
              </a:solidFill>
              <a:latin typeface="Overpass Light"/>
              <a:ea typeface="Overpass Light"/>
              <a:cs typeface="Overpass Light"/>
              <a:sym typeface="Overpass Light"/>
            </a:endParaRPr>
          </a:p>
          <a:p>
            <a:pPr marL="0" lvl="0" indent="0" algn="ctr" rtl="0">
              <a:spcBef>
                <a:spcPts val="0"/>
              </a:spcBef>
              <a:spcAft>
                <a:spcPts val="0"/>
              </a:spcAft>
              <a:buNone/>
            </a:pPr>
            <a:r>
              <a:rPr lang="nl-NL" dirty="0">
                <a:solidFill>
                  <a:schemeClr val="lt1"/>
                </a:solidFill>
                <a:latin typeface="Overpass Light"/>
                <a:ea typeface="Overpass Light"/>
                <a:cs typeface="Overpass Light"/>
                <a:sym typeface="Overpass Light"/>
              </a:rPr>
              <a:t>Levert een digitale werkplek aan klant</a:t>
            </a:r>
          </a:p>
          <a:p>
            <a:pPr marL="0" indent="0">
              <a:buNone/>
            </a:pPr>
            <a:endParaRPr lang="en-US" dirty="0"/>
          </a:p>
        </p:txBody>
      </p:sp>
      <p:cxnSp>
        <p:nvCxnSpPr>
          <p:cNvPr id="13" name="Straight Connector 12">
            <a:extLst>
              <a:ext uri="{FF2B5EF4-FFF2-40B4-BE49-F238E27FC236}">
                <a16:creationId xmlns:a16="http://schemas.microsoft.com/office/drawing/2014/main" id="{E09CDE8D-21B3-D1A1-093D-9B87AF2E4CB6}"/>
              </a:ext>
            </a:extLst>
          </p:cNvPr>
          <p:cNvCxnSpPr>
            <a:cxnSpLocks/>
          </p:cNvCxnSpPr>
          <p:nvPr/>
        </p:nvCxnSpPr>
        <p:spPr>
          <a:xfrm flipV="1">
            <a:off x="6094590" y="1457864"/>
            <a:ext cx="0" cy="4744529"/>
          </a:xfrm>
          <a:prstGeom prst="line">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Content Placeholder 2">
            <a:extLst>
              <a:ext uri="{FF2B5EF4-FFF2-40B4-BE49-F238E27FC236}">
                <a16:creationId xmlns:a16="http://schemas.microsoft.com/office/drawing/2014/main" id="{68BFC46D-9667-C262-8396-5AEF7A0684C2}"/>
              </a:ext>
            </a:extLst>
          </p:cNvPr>
          <p:cNvSpPr txBox="1">
            <a:spLocks/>
          </p:cNvSpPr>
          <p:nvPr/>
        </p:nvSpPr>
        <p:spPr>
          <a:xfrm>
            <a:off x="6876775" y="1746131"/>
            <a:ext cx="3432308" cy="4657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err="1"/>
              <a:t>Doen</a:t>
            </a:r>
            <a:r>
              <a:rPr lang="en-US" sz="2400" dirty="0"/>
              <a:t> we </a:t>
            </a:r>
            <a:r>
              <a:rPr lang="en-US" sz="2400" dirty="0" err="1"/>
              <a:t>niet</a:t>
            </a:r>
            <a:endParaRPr lang="en-US" sz="2400" dirty="0"/>
          </a:p>
          <a:p>
            <a:pPr marL="0" lvl="0" indent="0" algn="ctr" rtl="0">
              <a:spcBef>
                <a:spcPts val="0"/>
              </a:spcBef>
              <a:spcAft>
                <a:spcPts val="0"/>
              </a:spcAft>
              <a:buNone/>
            </a:pPr>
            <a:endParaRPr lang="nl-NL" dirty="0">
              <a:solidFill>
                <a:schemeClr val="lt1"/>
              </a:solidFill>
              <a:latin typeface="Overpass Light"/>
              <a:ea typeface="Overpass Light"/>
              <a:cs typeface="Overpass Light"/>
              <a:sym typeface="Overpass Light"/>
            </a:endParaRPr>
          </a:p>
          <a:p>
            <a:pPr marL="0" lvl="0" indent="0" algn="ctr" rtl="0">
              <a:spcBef>
                <a:spcPts val="0"/>
              </a:spcBef>
              <a:spcAft>
                <a:spcPts val="0"/>
              </a:spcAft>
              <a:buNone/>
            </a:pPr>
            <a:endParaRPr lang="nl-NL" dirty="0">
              <a:solidFill>
                <a:schemeClr val="lt1"/>
              </a:solidFill>
              <a:latin typeface="Overpass Light"/>
              <a:ea typeface="Overpass Light"/>
              <a:cs typeface="Overpass Light"/>
              <a:sym typeface="Overpass Light"/>
            </a:endParaRPr>
          </a:p>
          <a:p>
            <a:pPr marL="0" lvl="0" indent="0" algn="ctr" rtl="0">
              <a:spcBef>
                <a:spcPts val="0"/>
              </a:spcBef>
              <a:spcAft>
                <a:spcPts val="0"/>
              </a:spcAft>
              <a:buNone/>
            </a:pPr>
            <a:r>
              <a:rPr lang="nl-NL" dirty="0">
                <a:solidFill>
                  <a:schemeClr val="lt1"/>
                </a:solidFill>
                <a:latin typeface="Overpass Light"/>
                <a:ea typeface="Overpass Light"/>
                <a:cs typeface="Overpass Light"/>
                <a:sym typeface="Overpass Light"/>
              </a:rPr>
              <a:t>Maakt klant wegwijs in de digitale werkplek</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03291853"/>
      </p:ext>
    </p:extLst>
  </p:cSld>
  <p:clrMapOvr>
    <a:masterClrMapping/>
  </p:clrMapOvr>
</p:sld>
</file>

<file path=ppt/theme/theme1.xml><?xml version="1.0" encoding="utf-8"?>
<a:theme xmlns:a="http://schemas.openxmlformats.org/drawingml/2006/main" name="Titles">
  <a:themeElements>
    <a:clrScheme name="Arxus - update 2023">
      <a:dk1>
        <a:srgbClr val="1E1B26"/>
      </a:dk1>
      <a:lt1>
        <a:srgbClr val="FBFBF2"/>
      </a:lt1>
      <a:dk2>
        <a:srgbClr val="3A3A42"/>
      </a:dk2>
      <a:lt2>
        <a:srgbClr val="B7B3AE"/>
      </a:lt2>
      <a:accent1>
        <a:srgbClr val="D30A05"/>
      </a:accent1>
      <a:accent2>
        <a:srgbClr val="EF1506"/>
      </a:accent2>
      <a:accent3>
        <a:srgbClr val="E5640C"/>
      </a:accent3>
      <a:accent4>
        <a:srgbClr val="D30A05"/>
      </a:accent4>
      <a:accent5>
        <a:srgbClr val="EF1506"/>
      </a:accent5>
      <a:accent6>
        <a:srgbClr val="E5640C"/>
      </a:accent6>
      <a:hlink>
        <a:srgbClr val="EF1506"/>
      </a:hlink>
      <a:folHlink>
        <a:srgbClr val="EF1506"/>
      </a:folHlink>
    </a:clrScheme>
    <a:fontScheme name="Arxus">
      <a:majorFont>
        <a:latin typeface="Poppins SemiBold"/>
        <a:ea typeface=""/>
        <a:cs typeface=""/>
      </a:majorFont>
      <a:minorFont>
        <a:latin typeface="Roboto Flex Norm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2" id="{C264D757-4553-4904-99AC-3F9571E9CB82}" vid="{38E2F476-C386-4E9C-BC01-3546DD12EDBF}"/>
    </a:ext>
  </a:extLst>
</a:theme>
</file>

<file path=ppt/theme/theme10.xml><?xml version="1.0" encoding="utf-8"?>
<a:theme xmlns:a="http://schemas.openxmlformats.org/drawingml/2006/main" name="Case DARK">
  <a:themeElements>
    <a:clrScheme name="Arxus - update 2023">
      <a:dk1>
        <a:srgbClr val="1E1B26"/>
      </a:dk1>
      <a:lt1>
        <a:srgbClr val="FBFBF2"/>
      </a:lt1>
      <a:dk2>
        <a:srgbClr val="3A3A42"/>
      </a:dk2>
      <a:lt2>
        <a:srgbClr val="B7B3AE"/>
      </a:lt2>
      <a:accent1>
        <a:srgbClr val="D30A05"/>
      </a:accent1>
      <a:accent2>
        <a:srgbClr val="EF1506"/>
      </a:accent2>
      <a:accent3>
        <a:srgbClr val="E5640C"/>
      </a:accent3>
      <a:accent4>
        <a:srgbClr val="D30A05"/>
      </a:accent4>
      <a:accent5>
        <a:srgbClr val="EF1506"/>
      </a:accent5>
      <a:accent6>
        <a:srgbClr val="E5640C"/>
      </a:accent6>
      <a:hlink>
        <a:srgbClr val="EF1506"/>
      </a:hlink>
      <a:folHlink>
        <a:srgbClr val="EF1506"/>
      </a:folHlink>
    </a:clrScheme>
    <a:fontScheme name="Arxus">
      <a:majorFont>
        <a:latin typeface="Poppins SemiBold"/>
        <a:ea typeface=""/>
        <a:cs typeface=""/>
      </a:majorFont>
      <a:minorFont>
        <a:latin typeface="Roboto Flex Norm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2" id="{C264D757-4553-4904-99AC-3F9571E9CB82}" vid="{9B840688-2EB3-4945-9EA9-C6A79E50B181}"/>
    </a:ext>
  </a:extLst>
</a:theme>
</file>

<file path=ppt/theme/theme11.xml><?xml version="1.0" encoding="utf-8"?>
<a:theme xmlns:a="http://schemas.openxmlformats.org/drawingml/2006/main" name="Microsoft">
  <a:themeElements>
    <a:clrScheme name="Arxus - update 2023">
      <a:dk1>
        <a:srgbClr val="1E1B26"/>
      </a:dk1>
      <a:lt1>
        <a:srgbClr val="FBFBF2"/>
      </a:lt1>
      <a:dk2>
        <a:srgbClr val="3A3A42"/>
      </a:dk2>
      <a:lt2>
        <a:srgbClr val="B7B3AE"/>
      </a:lt2>
      <a:accent1>
        <a:srgbClr val="D30A05"/>
      </a:accent1>
      <a:accent2>
        <a:srgbClr val="EF1506"/>
      </a:accent2>
      <a:accent3>
        <a:srgbClr val="E5640C"/>
      </a:accent3>
      <a:accent4>
        <a:srgbClr val="D30A05"/>
      </a:accent4>
      <a:accent5>
        <a:srgbClr val="EF1506"/>
      </a:accent5>
      <a:accent6>
        <a:srgbClr val="E5640C"/>
      </a:accent6>
      <a:hlink>
        <a:srgbClr val="EF1506"/>
      </a:hlink>
      <a:folHlink>
        <a:srgbClr val="EF1506"/>
      </a:folHlink>
    </a:clrScheme>
    <a:fontScheme name="Arxus">
      <a:majorFont>
        <a:latin typeface="Poppins SemiBold"/>
        <a:ea typeface=""/>
        <a:cs typeface=""/>
      </a:majorFont>
      <a:minorFont>
        <a:latin typeface="Roboto Flex Norm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2" id="{C264D757-4553-4904-99AC-3F9571E9CB82}" vid="{42A6B245-93B4-4FDE-BB1C-B2720BEEE3F6}"/>
    </a:ext>
  </a:extLst>
</a:theme>
</file>

<file path=ppt/theme/theme12.xml><?xml version="1.0" encoding="utf-8"?>
<a:theme xmlns:a="http://schemas.openxmlformats.org/drawingml/2006/main" name="Microsoft DARK">
  <a:themeElements>
    <a:clrScheme name="Arxus - update 2023">
      <a:dk1>
        <a:srgbClr val="1E1B26"/>
      </a:dk1>
      <a:lt1>
        <a:srgbClr val="FBFBF2"/>
      </a:lt1>
      <a:dk2>
        <a:srgbClr val="3A3A42"/>
      </a:dk2>
      <a:lt2>
        <a:srgbClr val="B7B3AE"/>
      </a:lt2>
      <a:accent1>
        <a:srgbClr val="D30A05"/>
      </a:accent1>
      <a:accent2>
        <a:srgbClr val="EF1506"/>
      </a:accent2>
      <a:accent3>
        <a:srgbClr val="E5640C"/>
      </a:accent3>
      <a:accent4>
        <a:srgbClr val="D30A05"/>
      </a:accent4>
      <a:accent5>
        <a:srgbClr val="EF1506"/>
      </a:accent5>
      <a:accent6>
        <a:srgbClr val="E5640C"/>
      </a:accent6>
      <a:hlink>
        <a:srgbClr val="EF1506"/>
      </a:hlink>
      <a:folHlink>
        <a:srgbClr val="EF1506"/>
      </a:folHlink>
    </a:clrScheme>
    <a:fontScheme name="Arxus">
      <a:majorFont>
        <a:latin typeface="Poppins SemiBold"/>
        <a:ea typeface=""/>
        <a:cs typeface=""/>
      </a:majorFont>
      <a:minorFont>
        <a:latin typeface="Roboto Flex Norm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2" id="{C264D757-4553-4904-99AC-3F9571E9CB82}" vid="{90BDE5AD-ADEE-4922-8DCA-201613F833A6}"/>
    </a:ext>
  </a:extLst>
</a:theme>
</file>

<file path=ppt/theme/theme13.xml><?xml version="1.0" encoding="utf-8"?>
<a:theme xmlns:a="http://schemas.openxmlformats.org/drawingml/2006/main" name="Empty slides">
  <a:themeElements>
    <a:clrScheme name="Arxus - update 2023">
      <a:dk1>
        <a:srgbClr val="1E1B26"/>
      </a:dk1>
      <a:lt1>
        <a:srgbClr val="FBFBF2"/>
      </a:lt1>
      <a:dk2>
        <a:srgbClr val="3A3A42"/>
      </a:dk2>
      <a:lt2>
        <a:srgbClr val="B7B3AE"/>
      </a:lt2>
      <a:accent1>
        <a:srgbClr val="D30A05"/>
      </a:accent1>
      <a:accent2>
        <a:srgbClr val="EF1506"/>
      </a:accent2>
      <a:accent3>
        <a:srgbClr val="E5640C"/>
      </a:accent3>
      <a:accent4>
        <a:srgbClr val="D30A05"/>
      </a:accent4>
      <a:accent5>
        <a:srgbClr val="EF1506"/>
      </a:accent5>
      <a:accent6>
        <a:srgbClr val="E5640C"/>
      </a:accent6>
      <a:hlink>
        <a:srgbClr val="EF1506"/>
      </a:hlink>
      <a:folHlink>
        <a:srgbClr val="EF1506"/>
      </a:folHlink>
    </a:clrScheme>
    <a:fontScheme name="Arxus">
      <a:majorFont>
        <a:latin typeface="Poppins SemiBold"/>
        <a:ea typeface=""/>
        <a:cs typeface=""/>
      </a:majorFont>
      <a:minorFont>
        <a:latin typeface="Roboto Flex Norm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2" id="{C264D757-4553-4904-99AC-3F9571E9CB82}" vid="{EA5FFEF0-7787-40E4-A736-BE28FDAA3DAE}"/>
    </a:ext>
  </a:extLst>
</a:theme>
</file>

<file path=ppt/theme/theme14.xml><?xml version="1.0" encoding="utf-8"?>
<a:theme xmlns:a="http://schemas.openxmlformats.org/drawingml/2006/main" name="Empty slides DARK">
  <a:themeElements>
    <a:clrScheme name="Arxus - update 2023">
      <a:dk1>
        <a:srgbClr val="1E1B26"/>
      </a:dk1>
      <a:lt1>
        <a:srgbClr val="FBFBF2"/>
      </a:lt1>
      <a:dk2>
        <a:srgbClr val="3A3A42"/>
      </a:dk2>
      <a:lt2>
        <a:srgbClr val="B7B3AE"/>
      </a:lt2>
      <a:accent1>
        <a:srgbClr val="D30A05"/>
      </a:accent1>
      <a:accent2>
        <a:srgbClr val="EF1506"/>
      </a:accent2>
      <a:accent3>
        <a:srgbClr val="E5640C"/>
      </a:accent3>
      <a:accent4>
        <a:srgbClr val="D30A05"/>
      </a:accent4>
      <a:accent5>
        <a:srgbClr val="EF1506"/>
      </a:accent5>
      <a:accent6>
        <a:srgbClr val="E5640C"/>
      </a:accent6>
      <a:hlink>
        <a:srgbClr val="EF1506"/>
      </a:hlink>
      <a:folHlink>
        <a:srgbClr val="EF1506"/>
      </a:folHlink>
    </a:clrScheme>
    <a:fontScheme name="Arxus">
      <a:majorFont>
        <a:latin typeface="Poppins SemiBold"/>
        <a:ea typeface=""/>
        <a:cs typeface=""/>
      </a:majorFont>
      <a:minorFont>
        <a:latin typeface="Roboto Flex Norm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2" id="{C264D757-4553-4904-99AC-3F9571E9CB82}" vid="{53F7A9B1-FC64-42E1-82BF-6AC8447CE6FB}"/>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osing">
  <a:themeElements>
    <a:clrScheme name="Arxus - update 2023">
      <a:dk1>
        <a:srgbClr val="1E1B26"/>
      </a:dk1>
      <a:lt1>
        <a:srgbClr val="FBFBF2"/>
      </a:lt1>
      <a:dk2>
        <a:srgbClr val="3A3A42"/>
      </a:dk2>
      <a:lt2>
        <a:srgbClr val="B7B3AE"/>
      </a:lt2>
      <a:accent1>
        <a:srgbClr val="D30A05"/>
      </a:accent1>
      <a:accent2>
        <a:srgbClr val="EF1506"/>
      </a:accent2>
      <a:accent3>
        <a:srgbClr val="E5640C"/>
      </a:accent3>
      <a:accent4>
        <a:srgbClr val="D30A05"/>
      </a:accent4>
      <a:accent5>
        <a:srgbClr val="EF1506"/>
      </a:accent5>
      <a:accent6>
        <a:srgbClr val="E5640C"/>
      </a:accent6>
      <a:hlink>
        <a:srgbClr val="EF1506"/>
      </a:hlink>
      <a:folHlink>
        <a:srgbClr val="EF1506"/>
      </a:folHlink>
    </a:clrScheme>
    <a:fontScheme name="Arxus">
      <a:majorFont>
        <a:latin typeface="Poppins SemiBold"/>
        <a:ea typeface=""/>
        <a:cs typeface=""/>
      </a:majorFont>
      <a:minorFont>
        <a:latin typeface="Roboto Flex Norm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2" id="{C264D757-4553-4904-99AC-3F9571E9CB82}" vid="{F9D44E19-E6A5-454D-A95A-7566B360118E}"/>
    </a:ext>
  </a:extLst>
</a:theme>
</file>

<file path=ppt/theme/theme3.xml><?xml version="1.0" encoding="utf-8"?>
<a:theme xmlns:a="http://schemas.openxmlformats.org/drawingml/2006/main" name="Content - text only">
  <a:themeElements>
    <a:clrScheme name="Arxus - update 2023">
      <a:dk1>
        <a:srgbClr val="1E1B26"/>
      </a:dk1>
      <a:lt1>
        <a:srgbClr val="FBFBF2"/>
      </a:lt1>
      <a:dk2>
        <a:srgbClr val="3A3A42"/>
      </a:dk2>
      <a:lt2>
        <a:srgbClr val="B7B3AE"/>
      </a:lt2>
      <a:accent1>
        <a:srgbClr val="D30A05"/>
      </a:accent1>
      <a:accent2>
        <a:srgbClr val="EF1506"/>
      </a:accent2>
      <a:accent3>
        <a:srgbClr val="E5640C"/>
      </a:accent3>
      <a:accent4>
        <a:srgbClr val="D30A05"/>
      </a:accent4>
      <a:accent5>
        <a:srgbClr val="EF1506"/>
      </a:accent5>
      <a:accent6>
        <a:srgbClr val="E5640C"/>
      </a:accent6>
      <a:hlink>
        <a:srgbClr val="EF1506"/>
      </a:hlink>
      <a:folHlink>
        <a:srgbClr val="EF1506"/>
      </a:folHlink>
    </a:clrScheme>
    <a:fontScheme name="Arxus">
      <a:majorFont>
        <a:latin typeface="Poppins SemiBold"/>
        <a:ea typeface=""/>
        <a:cs typeface=""/>
      </a:majorFont>
      <a:minorFont>
        <a:latin typeface="Roboto Flex Norm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2" id="{C264D757-4553-4904-99AC-3F9571E9CB82}" vid="{D2075689-9CFB-47E6-9F7B-353D5AF15B8D}"/>
    </a:ext>
  </a:extLst>
</a:theme>
</file>

<file path=ppt/theme/theme4.xml><?xml version="1.0" encoding="utf-8"?>
<a:theme xmlns:a="http://schemas.openxmlformats.org/drawingml/2006/main" name="Content + images">
  <a:themeElements>
    <a:clrScheme name="Arxus - update 2023">
      <a:dk1>
        <a:srgbClr val="1E1B26"/>
      </a:dk1>
      <a:lt1>
        <a:srgbClr val="FBFBF2"/>
      </a:lt1>
      <a:dk2>
        <a:srgbClr val="3A3A42"/>
      </a:dk2>
      <a:lt2>
        <a:srgbClr val="B7B3AE"/>
      </a:lt2>
      <a:accent1>
        <a:srgbClr val="D30A05"/>
      </a:accent1>
      <a:accent2>
        <a:srgbClr val="EF1506"/>
      </a:accent2>
      <a:accent3>
        <a:srgbClr val="E5640C"/>
      </a:accent3>
      <a:accent4>
        <a:srgbClr val="D30A05"/>
      </a:accent4>
      <a:accent5>
        <a:srgbClr val="EF1506"/>
      </a:accent5>
      <a:accent6>
        <a:srgbClr val="E5640C"/>
      </a:accent6>
      <a:hlink>
        <a:srgbClr val="EF1506"/>
      </a:hlink>
      <a:folHlink>
        <a:srgbClr val="EF1506"/>
      </a:folHlink>
    </a:clrScheme>
    <a:fontScheme name="Arxus">
      <a:majorFont>
        <a:latin typeface="Poppins SemiBold"/>
        <a:ea typeface=""/>
        <a:cs typeface=""/>
      </a:majorFont>
      <a:minorFont>
        <a:latin typeface="Roboto Flex Norm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2" id="{C264D757-4553-4904-99AC-3F9571E9CB82}" vid="{D466F6BB-05A3-43A8-A11E-EFF8EAA51AB4}"/>
    </a:ext>
  </a:extLst>
</a:theme>
</file>

<file path=ppt/theme/theme5.xml><?xml version="1.0" encoding="utf-8"?>
<a:theme xmlns:a="http://schemas.openxmlformats.org/drawingml/2006/main" name="1_Content + images DARK">
  <a:themeElements>
    <a:clrScheme name="Arxus - update 2023">
      <a:dk1>
        <a:srgbClr val="1E1B26"/>
      </a:dk1>
      <a:lt1>
        <a:srgbClr val="FBFBF2"/>
      </a:lt1>
      <a:dk2>
        <a:srgbClr val="3A3A42"/>
      </a:dk2>
      <a:lt2>
        <a:srgbClr val="B7B3AE"/>
      </a:lt2>
      <a:accent1>
        <a:srgbClr val="D30A05"/>
      </a:accent1>
      <a:accent2>
        <a:srgbClr val="EF1506"/>
      </a:accent2>
      <a:accent3>
        <a:srgbClr val="E5640C"/>
      </a:accent3>
      <a:accent4>
        <a:srgbClr val="D30A05"/>
      </a:accent4>
      <a:accent5>
        <a:srgbClr val="EF1506"/>
      </a:accent5>
      <a:accent6>
        <a:srgbClr val="E5640C"/>
      </a:accent6>
      <a:hlink>
        <a:srgbClr val="EF1506"/>
      </a:hlink>
      <a:folHlink>
        <a:srgbClr val="EF1506"/>
      </a:folHlink>
    </a:clrScheme>
    <a:fontScheme name="Arxus">
      <a:majorFont>
        <a:latin typeface="Poppins SemiBold"/>
        <a:ea typeface=""/>
        <a:cs typeface=""/>
      </a:majorFont>
      <a:minorFont>
        <a:latin typeface="Roboto Flex Norm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2" id="{C264D757-4553-4904-99AC-3F9571E9CB82}" vid="{D1BFF85D-FCA4-4AFB-B641-886CEC79D8B4}"/>
    </a:ext>
  </a:extLst>
</a:theme>
</file>

<file path=ppt/theme/theme6.xml><?xml version="1.0" encoding="utf-8"?>
<a:theme xmlns:a="http://schemas.openxmlformats.org/drawingml/2006/main" name="Content + graphs">
  <a:themeElements>
    <a:clrScheme name="Arxus - update 2023">
      <a:dk1>
        <a:srgbClr val="1E1B26"/>
      </a:dk1>
      <a:lt1>
        <a:srgbClr val="FBFBF2"/>
      </a:lt1>
      <a:dk2>
        <a:srgbClr val="3A3A42"/>
      </a:dk2>
      <a:lt2>
        <a:srgbClr val="B7B3AE"/>
      </a:lt2>
      <a:accent1>
        <a:srgbClr val="D30A05"/>
      </a:accent1>
      <a:accent2>
        <a:srgbClr val="EF1506"/>
      </a:accent2>
      <a:accent3>
        <a:srgbClr val="E5640C"/>
      </a:accent3>
      <a:accent4>
        <a:srgbClr val="D30A05"/>
      </a:accent4>
      <a:accent5>
        <a:srgbClr val="EF1506"/>
      </a:accent5>
      <a:accent6>
        <a:srgbClr val="E5640C"/>
      </a:accent6>
      <a:hlink>
        <a:srgbClr val="EF1506"/>
      </a:hlink>
      <a:folHlink>
        <a:srgbClr val="EF1506"/>
      </a:folHlink>
    </a:clrScheme>
    <a:fontScheme name="Arxus">
      <a:majorFont>
        <a:latin typeface="Poppins SemiBold"/>
        <a:ea typeface=""/>
        <a:cs typeface=""/>
      </a:majorFont>
      <a:minorFont>
        <a:latin typeface="Roboto Flex Norm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2" id="{C264D757-4553-4904-99AC-3F9571E9CB82}" vid="{E310F990-F2D8-4D78-B7E5-93E12A1BB98B}"/>
    </a:ext>
  </a:extLst>
</a:theme>
</file>

<file path=ppt/theme/theme7.xml><?xml version="1.0" encoding="utf-8"?>
<a:theme xmlns:a="http://schemas.openxmlformats.org/drawingml/2006/main" name="1_Content + graphs DARK">
  <a:themeElements>
    <a:clrScheme name="Arxus - update 2023">
      <a:dk1>
        <a:srgbClr val="1E1B26"/>
      </a:dk1>
      <a:lt1>
        <a:srgbClr val="FBFBF2"/>
      </a:lt1>
      <a:dk2>
        <a:srgbClr val="3A3A42"/>
      </a:dk2>
      <a:lt2>
        <a:srgbClr val="B7B3AE"/>
      </a:lt2>
      <a:accent1>
        <a:srgbClr val="D30A05"/>
      </a:accent1>
      <a:accent2>
        <a:srgbClr val="EF1506"/>
      </a:accent2>
      <a:accent3>
        <a:srgbClr val="E5640C"/>
      </a:accent3>
      <a:accent4>
        <a:srgbClr val="D30A05"/>
      </a:accent4>
      <a:accent5>
        <a:srgbClr val="EF1506"/>
      </a:accent5>
      <a:accent6>
        <a:srgbClr val="E5640C"/>
      </a:accent6>
      <a:hlink>
        <a:srgbClr val="EF1506"/>
      </a:hlink>
      <a:folHlink>
        <a:srgbClr val="EF1506"/>
      </a:folHlink>
    </a:clrScheme>
    <a:fontScheme name="Arxus">
      <a:majorFont>
        <a:latin typeface="Poppins SemiBold"/>
        <a:ea typeface=""/>
        <a:cs typeface=""/>
      </a:majorFont>
      <a:minorFont>
        <a:latin typeface="Roboto Flex Norm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2" id="{C264D757-4553-4904-99AC-3F9571E9CB82}" vid="{3D36C781-FB04-4F3E-8D8D-A745DCAC973C}"/>
    </a:ext>
  </a:extLst>
</a:theme>
</file>

<file path=ppt/theme/theme8.xml><?xml version="1.0" encoding="utf-8"?>
<a:theme xmlns:a="http://schemas.openxmlformats.org/drawingml/2006/main" name="Quotes">
  <a:themeElements>
    <a:clrScheme name="Arxus - update 2023">
      <a:dk1>
        <a:srgbClr val="1E1B26"/>
      </a:dk1>
      <a:lt1>
        <a:srgbClr val="FBFBF2"/>
      </a:lt1>
      <a:dk2>
        <a:srgbClr val="3A3A42"/>
      </a:dk2>
      <a:lt2>
        <a:srgbClr val="B7B3AE"/>
      </a:lt2>
      <a:accent1>
        <a:srgbClr val="D30A05"/>
      </a:accent1>
      <a:accent2>
        <a:srgbClr val="EF1506"/>
      </a:accent2>
      <a:accent3>
        <a:srgbClr val="E5640C"/>
      </a:accent3>
      <a:accent4>
        <a:srgbClr val="D30A05"/>
      </a:accent4>
      <a:accent5>
        <a:srgbClr val="EF1506"/>
      </a:accent5>
      <a:accent6>
        <a:srgbClr val="E5640C"/>
      </a:accent6>
      <a:hlink>
        <a:srgbClr val="EF1506"/>
      </a:hlink>
      <a:folHlink>
        <a:srgbClr val="EF1506"/>
      </a:folHlink>
    </a:clrScheme>
    <a:fontScheme name="Arxus">
      <a:majorFont>
        <a:latin typeface="Poppins SemiBold"/>
        <a:ea typeface=""/>
        <a:cs typeface=""/>
      </a:majorFont>
      <a:minorFont>
        <a:latin typeface="Roboto Flex Norm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2" id="{C264D757-4553-4904-99AC-3F9571E9CB82}" vid="{0A2B056C-13E1-40DE-A9A1-53030AFAF9EC}"/>
    </a:ext>
  </a:extLst>
</a:theme>
</file>

<file path=ppt/theme/theme9.xml><?xml version="1.0" encoding="utf-8"?>
<a:theme xmlns:a="http://schemas.openxmlformats.org/drawingml/2006/main" name="Case">
  <a:themeElements>
    <a:clrScheme name="Arxus - update 2023">
      <a:dk1>
        <a:srgbClr val="1E1B26"/>
      </a:dk1>
      <a:lt1>
        <a:srgbClr val="FBFBF2"/>
      </a:lt1>
      <a:dk2>
        <a:srgbClr val="3A3A42"/>
      </a:dk2>
      <a:lt2>
        <a:srgbClr val="B7B3AE"/>
      </a:lt2>
      <a:accent1>
        <a:srgbClr val="D30A05"/>
      </a:accent1>
      <a:accent2>
        <a:srgbClr val="EF1506"/>
      </a:accent2>
      <a:accent3>
        <a:srgbClr val="E5640C"/>
      </a:accent3>
      <a:accent4>
        <a:srgbClr val="D30A05"/>
      </a:accent4>
      <a:accent5>
        <a:srgbClr val="EF1506"/>
      </a:accent5>
      <a:accent6>
        <a:srgbClr val="E5640C"/>
      </a:accent6>
      <a:hlink>
        <a:srgbClr val="EF1506"/>
      </a:hlink>
      <a:folHlink>
        <a:srgbClr val="EF1506"/>
      </a:folHlink>
    </a:clrScheme>
    <a:fontScheme name="Arxus">
      <a:majorFont>
        <a:latin typeface="Poppins SemiBold"/>
        <a:ea typeface=""/>
        <a:cs typeface=""/>
      </a:majorFont>
      <a:minorFont>
        <a:latin typeface="Roboto Flex Norm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2" id="{C264D757-4553-4904-99AC-3F9571E9CB82}" vid="{CFA237FD-36F5-41D7-9E33-E090A73F181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icture" ma:contentTypeID="0x010102007D7D8CDD01EDFA4BA1FDCC467079C135" ma:contentTypeVersion="19" ma:contentTypeDescription="Upload an image or a photograph." ma:contentTypeScope="" ma:versionID="21fb145c72b98dbdc48dc3638d9abf18">
  <xsd:schema xmlns:xsd="http://www.w3.org/2001/XMLSchema" xmlns:xs="http://www.w3.org/2001/XMLSchema" xmlns:p="http://schemas.microsoft.com/office/2006/metadata/properties" xmlns:ns1="http://schemas.microsoft.com/sharepoint/v3" xmlns:ns2="4e921dc4-3ebc-439c-a865-0dd81c2fd5d2" xmlns:ns3="3f593f97-765f-4401-ac62-78c26068c788" xmlns:ns4="01a7f720-8cac-4112-ba7c-a51566c02d8b" targetNamespace="http://schemas.microsoft.com/office/2006/metadata/properties" ma:root="true" ma:fieldsID="d54857141f93ca4639eedfb185be8dc7" ns1:_="" ns2:_="" ns3:_="" ns4:_="">
    <xsd:import namespace="http://schemas.microsoft.com/sharepoint/v3"/>
    <xsd:import namespace="4e921dc4-3ebc-439c-a865-0dd81c2fd5d2"/>
    <xsd:import namespace="3f593f97-765f-4401-ac62-78c26068c788"/>
    <xsd:import namespace="01a7f720-8cac-4112-ba7c-a51566c02d8b"/>
    <xsd:element name="properties">
      <xsd:complexType>
        <xsd:sequence>
          <xsd:element name="documentManagement">
            <xsd:complexType>
              <xsd:all>
                <xsd:element ref="ns2:Marketing_x0020_Project" minOccurs="0"/>
                <xsd:element ref="ns2:Project_x0020_Type" minOccurs="0"/>
                <xsd:element ref="ns2:Doc_x0020_Type"/>
                <xsd:element ref="ns1:ImageCreateDate" minOccurs="0"/>
                <xsd:element ref="ns1:Description" minOccurs="0"/>
                <xsd:element ref="ns1:ImageWidth" minOccurs="0"/>
                <xsd:element ref="ns1:ImageHeight" minOccurs="0"/>
                <xsd:element ref="ns1:ThumbnailExists" minOccurs="0"/>
                <xsd:element ref="ns1:PreviewExists" minOccurs="0"/>
                <xsd:element ref="ns1:AlternateThumbnailUrl" minOccurs="0"/>
                <xsd:element ref="ns3:_dlc_DocId" minOccurs="0"/>
                <xsd:element ref="ns3:_dlc_DocIdUrl" minOccurs="0"/>
                <xsd:element ref="ns3:_dlc_DocIdPersistId" minOccurs="0"/>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lcf76f155ced4ddcb4097134ff3c332f" minOccurs="0"/>
                <xsd:element ref="ns3:TaxCatchAll" minOccurs="0"/>
                <xsd:element ref="ns2:MediaServiceObjectDetectorVersions" minOccurs="0"/>
                <xsd:element ref="ns4:SharedWithUsers" minOccurs="0"/>
                <xsd:element ref="ns4: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geCreateDate" ma:index="7" nillable="true" ma:displayName="Date Picture Taken" ma:format="DateTime" ma:hidden="true" ma:internalName="ImageCreateDate">
      <xsd:simpleType>
        <xsd:restriction base="dms:DateTime"/>
      </xsd:simpleType>
    </xsd:element>
    <xsd:element name="Description" ma:index="8" nillable="true" ma:displayName="Description" ma:description="Used as alternative text for the picture." ma:hidden="true" ma:internalName="Description">
      <xsd:simpleType>
        <xsd:restriction base="dms:Note">
          <xsd:maxLength value="255"/>
        </xsd:restriction>
      </xsd:simpleType>
    </xsd:element>
    <xsd:element name="ImageWidth" ma:index="13" nillable="true" ma:displayName="Picture Width" ma:internalName="ImageWidth" ma:readOnly="true">
      <xsd:simpleType>
        <xsd:restriction base="dms:Unknown"/>
      </xsd:simpleType>
    </xsd:element>
    <xsd:element name="ImageHeight" ma:index="14" nillable="true" ma:displayName="Picture Height" ma:internalName="ImageHeight" ma:readOnly="true">
      <xsd:simpleType>
        <xsd:restriction base="dms:Unknown"/>
      </xsd:simpleType>
    </xsd:element>
    <xsd:element name="ThumbnailExists" ma:index="15" nillable="true" ma:displayName="Thumbnail Exists" ma:default="FALSE" ma:hidden="true" ma:internalName="ThumbnailExists" ma:readOnly="true">
      <xsd:simpleType>
        <xsd:restriction base="dms:Boolean"/>
      </xsd:simpleType>
    </xsd:element>
    <xsd:element name="PreviewExists" ma:index="16" nillable="true" ma:displayName="Preview Exists" ma:default="FALSE" ma:hidden="true" ma:internalName="PreviewExists" ma:readOnly="true">
      <xsd:simpleType>
        <xsd:restriction base="dms:Boolean"/>
      </xsd:simpleType>
    </xsd:element>
    <xsd:element name="AlternateThumbnailUrl" ma:index="17" nillable="true" ma:displayName="Preview Image URL" ma:format="Image" ma:hidden="true" ma:internalName="AlternateThumbnail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e921dc4-3ebc-439c-a865-0dd81c2fd5d2" elementFormDefault="qualified">
    <xsd:import namespace="http://schemas.microsoft.com/office/2006/documentManagement/types"/>
    <xsd:import namespace="http://schemas.microsoft.com/office/infopath/2007/PartnerControls"/>
    <xsd:element name="Marketing_x0020_Project" ma:index="2" nillable="true" ma:displayName="Marketing Project" ma:list="{cc95f4a2-49b4-401d-946d-1b7285968f08}" ma:internalName="Marketing_x0020_Project" ma:showField="Title">
      <xsd:simpleType>
        <xsd:restriction base="dms:Lookup"/>
      </xsd:simpleType>
    </xsd:element>
    <xsd:element name="Project_x0020_Type" ma:index="3" nillable="true" ma:displayName="Project Type" ma:list="{84eb7cef-1f04-4d9b-ab24-04fcc77b5b20}" ma:internalName="Project_x0020_Type" ma:showField="Title">
      <xsd:simpleType>
        <xsd:restriction base="dms:Lookup"/>
      </xsd:simpleType>
    </xsd:element>
    <xsd:element name="Doc_x0020_Type" ma:index="4" ma:displayName="Doc Type" ma:list="{724e126c-0bf8-459b-bcb4-3347958b8bb8}" ma:internalName="Doc_x0020_Type" ma:readOnly="false" ma:showField="Title">
      <xsd:simpleType>
        <xsd:restriction base="dms:Lookup"/>
      </xsd:simpleType>
    </xsd:element>
    <xsd:element name="MediaServiceMetadata" ma:index="21" nillable="true" ma:displayName="MediaServiceMetadata" ma:hidden="true" ma:internalName="MediaServiceMetadata" ma:readOnly="true">
      <xsd:simpleType>
        <xsd:restriction base="dms:Note"/>
      </xsd:simpleType>
    </xsd:element>
    <xsd:element name="MediaServiceFastMetadata" ma:index="22" nillable="true" ma:displayName="MediaServiceFastMetadata" ma:hidden="true" ma:internalName="MediaServiceFastMetadata" ma:readOnly="true">
      <xsd:simpleType>
        <xsd:restriction base="dms:Note"/>
      </xsd:simpleType>
    </xsd:element>
    <xsd:element name="MediaServiceAutoTags" ma:index="23" nillable="true" ma:displayName="Tags" ma:internalName="MediaServiceAutoTags"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element name="MediaServiceEventHashCode" ma:index="25" nillable="true" ma:displayName="MediaServiceEventHashCode" ma:hidden="true" ma:internalName="MediaServiceEventHashCode" ma:readOnly="true">
      <xsd:simpleType>
        <xsd:restriction base="dms:Text"/>
      </xsd:simpleType>
    </xsd:element>
    <xsd:element name="MediaServiceDateTaken" ma:index="26" nillable="true" ma:displayName="MediaServiceDateTaken" ma:hidden="true" ma:internalName="MediaServiceDateTaken" ma:readOnly="true">
      <xsd:simpleType>
        <xsd:restriction base="dms:Text"/>
      </xsd:simpleType>
    </xsd:element>
    <xsd:element name="MediaServiceOCR" ma:index="27" nillable="true" ma:displayName="Extracted Text" ma:internalName="MediaServiceOCR" ma:readOnly="true">
      <xsd:simpleType>
        <xsd:restriction base="dms:Note">
          <xsd:maxLength value="255"/>
        </xsd:restriction>
      </xsd:simpleType>
    </xsd:element>
    <xsd:element name="lcf76f155ced4ddcb4097134ff3c332f" ma:index="40" nillable="true" ma:taxonomy="true" ma:internalName="lcf76f155ced4ddcb4097134ff3c332f" ma:taxonomyFieldName="MediaServiceImageTags" ma:displayName="Image Tags" ma:readOnly="false" ma:fieldId="{5cf76f15-5ced-4ddc-b409-7134ff3c332f}" ma:taxonomyMulti="true" ma:sspId="d2998bec-b809-4b7b-a52a-864659d8be8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42" nillable="true" ma:displayName="MediaServiceObjectDetectorVersions" ma:hidden="true" ma:indexed="true" ma:internalName="MediaServiceObjectDetectorVersions" ma:readOnly="true">
      <xsd:simpleType>
        <xsd:restriction base="dms:Text"/>
      </xsd:simpleType>
    </xsd:element>
    <xsd:element name="MediaServiceSearchProperties" ma:index="4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f593f97-765f-4401-ac62-78c26068c788" elementFormDefault="qualified">
    <xsd:import namespace="http://schemas.microsoft.com/office/2006/documentManagement/types"/>
    <xsd:import namespace="http://schemas.microsoft.com/office/infopath/2007/PartnerControls"/>
    <xsd:element name="_dlc_DocId" ma:index="18" nillable="true" ma:displayName="Document ID Value" ma:description="The value of the document ID assigned to this item." ma:internalName="_dlc_DocId" ma:readOnly="true">
      <xsd:simpleType>
        <xsd:restriction base="dms:Text"/>
      </xsd:simpleType>
    </xsd:element>
    <xsd:element name="_dlc_DocIdUrl" ma:index="1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0" nillable="true" ma:displayName="Persist ID" ma:description="Keep ID on add." ma:hidden="true" ma:internalName="_dlc_DocIdPersistId" ma:readOnly="true">
      <xsd:simpleType>
        <xsd:restriction base="dms:Boolean"/>
      </xsd:simpleType>
    </xsd:element>
    <xsd:element name="TaxCatchAll" ma:index="41" nillable="true" ma:displayName="Taxonomy Catch All Column" ma:hidden="true" ma:list="{7491ec43-860d-4991-87eb-8935f8d1e2e9}" ma:internalName="TaxCatchAll" ma:showField="CatchAllData" ma:web="3f593f97-765f-4401-ac62-78c26068c78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1a7f720-8cac-4112-ba7c-a51566c02d8b" elementFormDefault="qualified">
    <xsd:import namespace="http://schemas.microsoft.com/office/2006/documentManagement/types"/>
    <xsd:import namespace="http://schemas.microsoft.com/office/infopath/2007/PartnerControls"/>
    <xsd:element name="SharedWithUsers" ma:index="4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0" ma:displayName="Title"/>
        <xsd:element ref="dc:subject" minOccurs="0" maxOccurs="1"/>
        <xsd:element ref="dc:description" minOccurs="0" maxOccurs="1"/>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lcf76f155ced4ddcb4097134ff3c332f xmlns="4e921dc4-3ebc-439c-a865-0dd81c2fd5d2">
      <Terms xmlns="http://schemas.microsoft.com/office/infopath/2007/PartnerControls"/>
    </lcf76f155ced4ddcb4097134ff3c332f>
    <TaxCatchAll xmlns="3f593f97-765f-4401-ac62-78c26068c788" xsi:nil="true"/>
    <Doc_x0020_Type xmlns="4e921dc4-3ebc-439c-a865-0dd81c2fd5d2">17</Doc_x0020_Type>
    <Marketing_x0020_Project xmlns="4e921dc4-3ebc-439c-a865-0dd81c2fd5d2">2</Marketing_x0020_Project>
    <Project_x0020_Type xmlns="4e921dc4-3ebc-439c-a865-0dd81c2fd5d2">16</Project_x0020_Type>
    <AlternateThumbnailUrl xmlns="http://schemas.microsoft.com/sharepoint/v3">
      <Url xsi:nil="true"/>
      <Description xsi:nil="true"/>
    </AlternateThumbnailUrl>
    <ImageCreateDate xmlns="http://schemas.microsoft.com/sharepoint/v3" xsi:nil="true"/>
    <Description xmlns="http://schemas.microsoft.com/sharepoint/v3" xsi:nil="true"/>
    <_dlc_DocId xmlns="3f593f97-765f-4401-ac62-78c26068c788">ARXUSID-58010629-2037</_dlc_DocId>
    <_dlc_DocIdUrl xmlns="3f593f97-765f-4401-ac62-78c26068c788">
      <Url>https://cronos.sharepoint.com/sites/arxus-intern/corp/marketing/_layouts/15/DocIdRedir.aspx?ID=ARXUSID-58010629-2037</Url>
      <Description>ARXUSID-58010629-2037</Description>
    </_dlc_DocIdUrl>
  </documentManagement>
</p:properties>
</file>

<file path=customXml/itemProps1.xml><?xml version="1.0" encoding="utf-8"?>
<ds:datastoreItem xmlns:ds="http://schemas.openxmlformats.org/officeDocument/2006/customXml" ds:itemID="{B476D9B5-1E0A-4BA9-9325-3F7671CCB707}">
  <ds:schemaRefs>
    <ds:schemaRef ds:uri="http://schemas.microsoft.com/sharepoint/v3/contenttype/forms"/>
  </ds:schemaRefs>
</ds:datastoreItem>
</file>

<file path=customXml/itemProps2.xml><?xml version="1.0" encoding="utf-8"?>
<ds:datastoreItem xmlns:ds="http://schemas.openxmlformats.org/officeDocument/2006/customXml" ds:itemID="{58FD69CF-1DED-41CD-807B-5E03772339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921dc4-3ebc-439c-a865-0dd81c2fd5d2"/>
    <ds:schemaRef ds:uri="3f593f97-765f-4401-ac62-78c26068c788"/>
    <ds:schemaRef ds:uri="01a7f720-8cac-4112-ba7c-a51566c02d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DA67BD-D2B5-4725-92B1-152578163FC3}">
  <ds:schemaRefs>
    <ds:schemaRef ds:uri="http://schemas.microsoft.com/sharepoint/events"/>
  </ds:schemaRefs>
</ds:datastoreItem>
</file>

<file path=customXml/itemProps4.xml><?xml version="1.0" encoding="utf-8"?>
<ds:datastoreItem xmlns:ds="http://schemas.openxmlformats.org/officeDocument/2006/customXml" ds:itemID="{D413E0CA-72F7-4DC5-B753-46253F1ED8D6}">
  <ds:schemaRefs>
    <ds:schemaRef ds:uri="http://schemas.openxmlformats.org/package/2006/metadata/core-properties"/>
    <ds:schemaRef ds:uri="http://purl.org/dc/elements/1.1/"/>
    <ds:schemaRef ds:uri="http://www.w3.org/XML/1998/namespace"/>
    <ds:schemaRef ds:uri="http://schemas.microsoft.com/office/2006/documentManagement/types"/>
    <ds:schemaRef ds:uri="http://schemas.microsoft.com/office/infopath/2007/PartnerControls"/>
    <ds:schemaRef ds:uri="http://schemas.microsoft.com/office/2006/metadata/properties"/>
    <ds:schemaRef ds:uri="01a7f720-8cac-4112-ba7c-a51566c02d8b"/>
    <ds:schemaRef ds:uri="3f593f97-765f-4401-ac62-78c26068c788"/>
    <ds:schemaRef ds:uri="http://purl.org/dc/dcmitype/"/>
    <ds:schemaRef ds:uri="4e921dc4-3ebc-439c-a865-0dd81c2fd5d2"/>
    <ds:schemaRef ds:uri="http://schemas.microsoft.com/sharepoint/v3"/>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1010</Words>
  <Application>Microsoft Office PowerPoint</Application>
  <PresentationFormat>Widescreen</PresentationFormat>
  <Paragraphs>194</Paragraphs>
  <Slides>24</Slides>
  <Notes>0</Notes>
  <HiddenSlides>6</HiddenSlides>
  <MMClips>0</MMClips>
  <ScaleCrop>false</ScaleCrop>
  <HeadingPairs>
    <vt:vector size="6" baseType="variant">
      <vt:variant>
        <vt:lpstr>Fonts Used</vt:lpstr>
      </vt:variant>
      <vt:variant>
        <vt:i4>8</vt:i4>
      </vt:variant>
      <vt:variant>
        <vt:lpstr>Theme</vt:lpstr>
      </vt:variant>
      <vt:variant>
        <vt:i4>14</vt:i4>
      </vt:variant>
      <vt:variant>
        <vt:lpstr>Slide Titles</vt:lpstr>
      </vt:variant>
      <vt:variant>
        <vt:i4>24</vt:i4>
      </vt:variant>
    </vt:vector>
  </HeadingPairs>
  <TitlesOfParts>
    <vt:vector size="46" baseType="lpstr">
      <vt:lpstr>Arial</vt:lpstr>
      <vt:lpstr>Bebas Neue</vt:lpstr>
      <vt:lpstr>Calibri</vt:lpstr>
      <vt:lpstr>Overpass Light</vt:lpstr>
      <vt:lpstr>Poppins Medium</vt:lpstr>
      <vt:lpstr>Poppins SemiBold</vt:lpstr>
      <vt:lpstr>Roboto Flex Normal Light</vt:lpstr>
      <vt:lpstr>Wingdings</vt:lpstr>
      <vt:lpstr>Titles</vt:lpstr>
      <vt:lpstr>Closing</vt:lpstr>
      <vt:lpstr>Content - text only</vt:lpstr>
      <vt:lpstr>Content + images</vt:lpstr>
      <vt:lpstr>1_Content + images DARK</vt:lpstr>
      <vt:lpstr>Content + graphs</vt:lpstr>
      <vt:lpstr>1_Content + graphs DARK</vt:lpstr>
      <vt:lpstr>Quotes</vt:lpstr>
      <vt:lpstr>Case</vt:lpstr>
      <vt:lpstr>Case DARK</vt:lpstr>
      <vt:lpstr>Microsoft</vt:lpstr>
      <vt:lpstr>Microsoft DARK</vt:lpstr>
      <vt:lpstr>Empty slides</vt:lpstr>
      <vt:lpstr>Empty slides DARK</vt:lpstr>
      <vt:lpstr>Project Plan</vt:lpstr>
      <vt:lpstr>Inhoud</vt:lpstr>
      <vt:lpstr>01 About Arxus</vt:lpstr>
      <vt:lpstr>Arxus</vt:lpstr>
      <vt:lpstr>Modern Workplace</vt:lpstr>
      <vt:lpstr>02 Project</vt:lpstr>
      <vt:lpstr>“Als je in één ding moet investeren, investeer dan in mensen.” </vt:lpstr>
      <vt:lpstr>03 Waarom</vt:lpstr>
      <vt:lpstr>DOEL</vt:lpstr>
      <vt:lpstr>04 Business Case</vt:lpstr>
      <vt:lpstr>30%</vt:lpstr>
      <vt:lpstr>Business Case</vt:lpstr>
      <vt:lpstr>05 Planning</vt:lpstr>
      <vt:lpstr>Planning</vt:lpstr>
      <vt:lpstr>06 Conclusie</vt:lpstr>
      <vt:lpstr>Conclusie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Arxus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Anneleen Van Herck</dc:creator>
  <cp:lastModifiedBy>Matthias Theys</cp:lastModifiedBy>
  <cp:revision>20</cp:revision>
  <dcterms:created xsi:type="dcterms:W3CDTF">2024-02-16T07:49:04Z</dcterms:created>
  <dcterms:modified xsi:type="dcterms:W3CDTF">2024-03-20T12:57:30Z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0x010102007D7D8CDD01EDFA4BA1FDCC467079C135</vt:lpwstr>
  </property>
  <property fmtid="{D5CDD505-2E9C-101B-9397-08002B2CF9AE}" pid="3" name="_dlc_DocIdItemGuid">
    <vt:lpwstr>8cab7826-c8ad-4109-abe4-a17b2c00444b</vt:lpwstr>
  </property>
  <property fmtid="{D5CDD505-2E9C-101B-9397-08002B2CF9AE}" pid="4" name="MediaServiceImageTags">
    <vt:lpwstr/>
  </property>
</Properties>
</file>